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9" r:id="rId6"/>
    <p:sldId id="260" r:id="rId7"/>
    <p:sldId id="261" r:id="rId8"/>
    <p:sldId id="257" r:id="rId9"/>
    <p:sldId id="258" r:id="rId10"/>
    <p:sldId id="264" r:id="rId11"/>
    <p:sldId id="265" r:id="rId12"/>
    <p:sldId id="262" r:id="rId13"/>
    <p:sldId id="263" r:id="rId14"/>
    <p:sldId id="26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2F00A-BB64-460A-9D4F-D5185314B3EF}" v="1" dt="2021-03-02T10:20:56.518"/>
    <p1510:client id="{234B4B6E-6557-46E5-88B5-C820E7D7BB4C}" v="18" dt="2020-03-24T14:27:58.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ppie van Engelen" userId="S::pippie.v.engelen22@helicon.nl::f3f5b0f8-e8c8-4169-b23b-9e0a2d551202" providerId="AD" clId="Web-{1322F00A-BB64-460A-9D4F-D5185314B3EF}"/>
    <pc:docChg chg="addSld">
      <pc:chgData name="Pippie van Engelen" userId="S::pippie.v.engelen22@helicon.nl::f3f5b0f8-e8c8-4169-b23b-9e0a2d551202" providerId="AD" clId="Web-{1322F00A-BB64-460A-9D4F-D5185314B3EF}" dt="2021-03-02T10:20:56.518" v="0"/>
      <pc:docMkLst>
        <pc:docMk/>
      </pc:docMkLst>
      <pc:sldChg chg="new">
        <pc:chgData name="Pippie van Engelen" userId="S::pippie.v.engelen22@helicon.nl::f3f5b0f8-e8c8-4169-b23b-9e0a2d551202" providerId="AD" clId="Web-{1322F00A-BB64-460A-9D4F-D5185314B3EF}" dt="2021-03-02T10:20:56.518" v="0"/>
        <pc:sldMkLst>
          <pc:docMk/>
          <pc:sldMk cId="1611092538" sldId="266"/>
        </pc:sldMkLst>
      </pc:sldChg>
    </pc:docChg>
  </pc:docChgLst>
  <pc:docChgLst>
    <pc:chgData name="Eva Vermeulen" userId="39316f2a-d599-44fe-9a23-3eb8eb1b262d" providerId="ADAL" clId="{234B4B6E-6557-46E5-88B5-C820E7D7BB4C}"/>
    <pc:docChg chg="undo custSel mod addSld delSld modSld">
      <pc:chgData name="Eva Vermeulen" userId="39316f2a-d599-44fe-9a23-3eb8eb1b262d" providerId="ADAL" clId="{234B4B6E-6557-46E5-88B5-C820E7D7BB4C}" dt="2020-03-24T14:31:05.123" v="989" actId="20577"/>
      <pc:docMkLst>
        <pc:docMk/>
      </pc:docMkLst>
      <pc:sldChg chg="addSp delSp modSp mod setBg">
        <pc:chgData name="Eva Vermeulen" userId="39316f2a-d599-44fe-9a23-3eb8eb1b262d" providerId="ADAL" clId="{234B4B6E-6557-46E5-88B5-C820E7D7BB4C}" dt="2020-03-24T14:23:39.434" v="816" actId="1076"/>
        <pc:sldMkLst>
          <pc:docMk/>
          <pc:sldMk cId="3614428308" sldId="262"/>
        </pc:sldMkLst>
        <pc:spChg chg="mod">
          <ac:chgData name="Eva Vermeulen" userId="39316f2a-d599-44fe-9a23-3eb8eb1b262d" providerId="ADAL" clId="{234B4B6E-6557-46E5-88B5-C820E7D7BB4C}" dt="2020-03-24T14:23:35.602" v="815" actId="26606"/>
          <ac:spMkLst>
            <pc:docMk/>
            <pc:sldMk cId="3614428308" sldId="262"/>
            <ac:spMk id="2" creationId="{8DDE17E1-3235-4AC0-9245-9CAEF35A8921}"/>
          </ac:spMkLst>
        </pc:spChg>
        <pc:spChg chg="mod">
          <ac:chgData name="Eva Vermeulen" userId="39316f2a-d599-44fe-9a23-3eb8eb1b262d" providerId="ADAL" clId="{234B4B6E-6557-46E5-88B5-C820E7D7BB4C}" dt="2020-03-24T14:23:35.602" v="815" actId="26606"/>
          <ac:spMkLst>
            <pc:docMk/>
            <pc:sldMk cId="3614428308" sldId="262"/>
            <ac:spMk id="3" creationId="{6508F1BD-02AF-417F-8292-CB45CC645122}"/>
          </ac:spMkLst>
        </pc:spChg>
        <pc:spChg chg="del mod">
          <ac:chgData name="Eva Vermeulen" userId="39316f2a-d599-44fe-9a23-3eb8eb1b262d" providerId="ADAL" clId="{234B4B6E-6557-46E5-88B5-C820E7D7BB4C}" dt="2020-03-24T14:23:26.630" v="814"/>
          <ac:spMkLst>
            <pc:docMk/>
            <pc:sldMk cId="3614428308" sldId="262"/>
            <ac:spMk id="4" creationId="{404DE22D-A6AD-4B1A-9A1F-80F8F3B00244}"/>
          </ac:spMkLst>
        </pc:spChg>
        <pc:spChg chg="add">
          <ac:chgData name="Eva Vermeulen" userId="39316f2a-d599-44fe-9a23-3eb8eb1b262d" providerId="ADAL" clId="{234B4B6E-6557-46E5-88B5-C820E7D7BB4C}" dt="2020-03-24T14:23:35.602" v="815" actId="26606"/>
          <ac:spMkLst>
            <pc:docMk/>
            <pc:sldMk cId="3614428308" sldId="262"/>
            <ac:spMk id="71" creationId="{EBDD1931-9E86-4402-9A68-33A2D9EFB198}"/>
          </ac:spMkLst>
        </pc:spChg>
        <pc:spChg chg="add">
          <ac:chgData name="Eva Vermeulen" userId="39316f2a-d599-44fe-9a23-3eb8eb1b262d" providerId="ADAL" clId="{234B4B6E-6557-46E5-88B5-C820E7D7BB4C}" dt="2020-03-24T14:23:35.602" v="815" actId="26606"/>
          <ac:spMkLst>
            <pc:docMk/>
            <pc:sldMk cId="3614428308" sldId="262"/>
            <ac:spMk id="73" creationId="{AE6A207B-97BE-4DE3-B7BA-6EB713664F78}"/>
          </ac:spMkLst>
        </pc:spChg>
        <pc:spChg chg="add">
          <ac:chgData name="Eva Vermeulen" userId="39316f2a-d599-44fe-9a23-3eb8eb1b262d" providerId="ADAL" clId="{234B4B6E-6557-46E5-88B5-C820E7D7BB4C}" dt="2020-03-24T14:23:35.602" v="815" actId="26606"/>
          <ac:spMkLst>
            <pc:docMk/>
            <pc:sldMk cId="3614428308" sldId="262"/>
            <ac:spMk id="75" creationId="{3CE8AF5E-D374-4CF1-90CC-35CF73B81C3E}"/>
          </ac:spMkLst>
        </pc:spChg>
        <pc:picChg chg="add mod">
          <ac:chgData name="Eva Vermeulen" userId="39316f2a-d599-44fe-9a23-3eb8eb1b262d" providerId="ADAL" clId="{234B4B6E-6557-46E5-88B5-C820E7D7BB4C}" dt="2020-03-24T14:23:39.434" v="816" actId="1076"/>
          <ac:picMkLst>
            <pc:docMk/>
            <pc:sldMk cId="3614428308" sldId="262"/>
            <ac:picMk id="1026" creationId="{625CE962-44BE-4F8E-90BF-F2862C1F725B}"/>
          </ac:picMkLst>
        </pc:picChg>
        <pc:inkChg chg="add">
          <ac:chgData name="Eva Vermeulen" userId="39316f2a-d599-44fe-9a23-3eb8eb1b262d" providerId="ADAL" clId="{234B4B6E-6557-46E5-88B5-C820E7D7BB4C}" dt="2020-03-24T14:23:35.602" v="815" actId="26606"/>
          <ac:inkMkLst>
            <pc:docMk/>
            <pc:sldMk cId="3614428308" sldId="262"/>
            <ac:inkMk id="77" creationId="{070477C5-0410-4E4F-97A1-F84C2465C187}"/>
          </ac:inkMkLst>
        </pc:inkChg>
      </pc:sldChg>
      <pc:sldChg chg="addSp delSp modSp add mod">
        <pc:chgData name="Eva Vermeulen" userId="39316f2a-d599-44fe-9a23-3eb8eb1b262d" providerId="ADAL" clId="{234B4B6E-6557-46E5-88B5-C820E7D7BB4C}" dt="2020-03-24T14:25:27.231" v="819" actId="962"/>
        <pc:sldMkLst>
          <pc:docMk/>
          <pc:sldMk cId="1352154393" sldId="263"/>
        </pc:sldMkLst>
        <pc:spChg chg="mod">
          <ac:chgData name="Eva Vermeulen" userId="39316f2a-d599-44fe-9a23-3eb8eb1b262d" providerId="ADAL" clId="{234B4B6E-6557-46E5-88B5-C820E7D7BB4C}" dt="2020-03-24T14:08:48.153" v="32" actId="20577"/>
          <ac:spMkLst>
            <pc:docMk/>
            <pc:sldMk cId="1352154393" sldId="263"/>
            <ac:spMk id="2" creationId="{D640649D-799C-4846-8BC3-C5EEC19AA462}"/>
          </ac:spMkLst>
        </pc:spChg>
        <pc:spChg chg="mod">
          <ac:chgData name="Eva Vermeulen" userId="39316f2a-d599-44fe-9a23-3eb8eb1b262d" providerId="ADAL" clId="{234B4B6E-6557-46E5-88B5-C820E7D7BB4C}" dt="2020-03-24T14:10:01.006" v="118" actId="207"/>
          <ac:spMkLst>
            <pc:docMk/>
            <pc:sldMk cId="1352154393" sldId="263"/>
            <ac:spMk id="3" creationId="{49E907B3-1CB7-4F58-85EF-942FE214CB23}"/>
          </ac:spMkLst>
        </pc:spChg>
        <pc:spChg chg="del mod">
          <ac:chgData name="Eva Vermeulen" userId="39316f2a-d599-44fe-9a23-3eb8eb1b262d" providerId="ADAL" clId="{234B4B6E-6557-46E5-88B5-C820E7D7BB4C}" dt="2020-03-24T14:25:25.472" v="817"/>
          <ac:spMkLst>
            <pc:docMk/>
            <pc:sldMk cId="1352154393" sldId="263"/>
            <ac:spMk id="4" creationId="{23A84F9E-25D8-4644-AADC-D3C15F059E32}"/>
          </ac:spMkLst>
        </pc:spChg>
        <pc:picChg chg="add mod">
          <ac:chgData name="Eva Vermeulen" userId="39316f2a-d599-44fe-9a23-3eb8eb1b262d" providerId="ADAL" clId="{234B4B6E-6557-46E5-88B5-C820E7D7BB4C}" dt="2020-03-24T14:25:27.231" v="819" actId="962"/>
          <ac:picMkLst>
            <pc:docMk/>
            <pc:sldMk cId="1352154393" sldId="263"/>
            <ac:picMk id="6" creationId="{84965260-95A6-46DD-9084-17987BE51943}"/>
          </ac:picMkLst>
        </pc:picChg>
      </pc:sldChg>
      <pc:sldChg chg="addSp delSp modSp add mod">
        <pc:chgData name="Eva Vermeulen" userId="39316f2a-d599-44fe-9a23-3eb8eb1b262d" providerId="ADAL" clId="{234B4B6E-6557-46E5-88B5-C820E7D7BB4C}" dt="2020-03-24T14:31:05.123" v="989" actId="20577"/>
        <pc:sldMkLst>
          <pc:docMk/>
          <pc:sldMk cId="17908118" sldId="264"/>
        </pc:sldMkLst>
        <pc:spChg chg="mod">
          <ac:chgData name="Eva Vermeulen" userId="39316f2a-d599-44fe-9a23-3eb8eb1b262d" providerId="ADAL" clId="{234B4B6E-6557-46E5-88B5-C820E7D7BB4C}" dt="2020-03-24T14:29:06.776" v="899" actId="255"/>
          <ac:spMkLst>
            <pc:docMk/>
            <pc:sldMk cId="17908118" sldId="264"/>
            <ac:spMk id="2" creationId="{EED830AE-4AD2-4491-A6A3-C6C3658EAED1}"/>
          </ac:spMkLst>
        </pc:spChg>
        <pc:spChg chg="del">
          <ac:chgData name="Eva Vermeulen" userId="39316f2a-d599-44fe-9a23-3eb8eb1b262d" providerId="ADAL" clId="{234B4B6E-6557-46E5-88B5-C820E7D7BB4C}" dt="2020-03-24T14:11:51.031" v="123"/>
          <ac:spMkLst>
            <pc:docMk/>
            <pc:sldMk cId="17908118" sldId="264"/>
            <ac:spMk id="3" creationId="{2E58E364-E255-4202-AA17-67F4B0E748EE}"/>
          </ac:spMkLst>
        </pc:spChg>
        <pc:spChg chg="mod">
          <ac:chgData name="Eva Vermeulen" userId="39316f2a-d599-44fe-9a23-3eb8eb1b262d" providerId="ADAL" clId="{234B4B6E-6557-46E5-88B5-C820E7D7BB4C}" dt="2020-03-24T14:31:05.123" v="989" actId="20577"/>
          <ac:spMkLst>
            <pc:docMk/>
            <pc:sldMk cId="17908118" sldId="264"/>
            <ac:spMk id="4" creationId="{512B8BE4-1B6B-4A6B-BDAA-83EC7AB226E4}"/>
          </ac:spMkLst>
        </pc:spChg>
        <pc:picChg chg="add mod">
          <ac:chgData name="Eva Vermeulen" userId="39316f2a-d599-44fe-9a23-3eb8eb1b262d" providerId="ADAL" clId="{234B4B6E-6557-46E5-88B5-C820E7D7BB4C}" dt="2020-03-24T14:11:51.031" v="123"/>
          <ac:picMkLst>
            <pc:docMk/>
            <pc:sldMk cId="17908118" sldId="264"/>
            <ac:picMk id="6" creationId="{451852D4-59BC-4E91-82F0-45D90023A1D5}"/>
          </ac:picMkLst>
        </pc:picChg>
      </pc:sldChg>
      <pc:sldChg chg="addSp delSp modSp add mod setBg">
        <pc:chgData name="Eva Vermeulen" userId="39316f2a-d599-44fe-9a23-3eb8eb1b262d" providerId="ADAL" clId="{234B4B6E-6557-46E5-88B5-C820E7D7BB4C}" dt="2020-03-24T14:28:19.625" v="872" actId="26606"/>
        <pc:sldMkLst>
          <pc:docMk/>
          <pc:sldMk cId="1685331643" sldId="265"/>
        </pc:sldMkLst>
        <pc:spChg chg="mod">
          <ac:chgData name="Eva Vermeulen" userId="39316f2a-d599-44fe-9a23-3eb8eb1b262d" providerId="ADAL" clId="{234B4B6E-6557-46E5-88B5-C820E7D7BB4C}" dt="2020-03-24T14:28:19.625" v="872" actId="26606"/>
          <ac:spMkLst>
            <pc:docMk/>
            <pc:sldMk cId="1685331643" sldId="265"/>
            <ac:spMk id="2" creationId="{99B94A48-B09F-43CC-8753-1BB79670AC46}"/>
          </ac:spMkLst>
        </pc:spChg>
        <pc:spChg chg="mod">
          <ac:chgData name="Eva Vermeulen" userId="39316f2a-d599-44fe-9a23-3eb8eb1b262d" providerId="ADAL" clId="{234B4B6E-6557-46E5-88B5-C820E7D7BB4C}" dt="2020-03-24T14:28:19.625" v="872" actId="26606"/>
          <ac:spMkLst>
            <pc:docMk/>
            <pc:sldMk cId="1685331643" sldId="265"/>
            <ac:spMk id="3" creationId="{B3DB9D10-0985-4535-BD93-4B3F7E46402F}"/>
          </ac:spMkLst>
        </pc:spChg>
        <pc:spChg chg="add del mod">
          <ac:chgData name="Eva Vermeulen" userId="39316f2a-d599-44fe-9a23-3eb8eb1b262d" providerId="ADAL" clId="{234B4B6E-6557-46E5-88B5-C820E7D7BB4C}" dt="2020-03-24T14:27:58.626" v="861"/>
          <ac:spMkLst>
            <pc:docMk/>
            <pc:sldMk cId="1685331643" sldId="265"/>
            <ac:spMk id="4" creationId="{30E4D3F0-8CAB-4470-A277-118FD58D017A}"/>
          </ac:spMkLst>
        </pc:spChg>
        <pc:spChg chg="add del">
          <ac:chgData name="Eva Vermeulen" userId="39316f2a-d599-44fe-9a23-3eb8eb1b262d" providerId="ADAL" clId="{234B4B6E-6557-46E5-88B5-C820E7D7BB4C}" dt="2020-03-24T14:28:08.279" v="865" actId="26606"/>
          <ac:spMkLst>
            <pc:docMk/>
            <pc:sldMk cId="1685331643" sldId="265"/>
            <ac:spMk id="11" creationId="{DA381740-063A-41A4-836D-85D14980EEF0}"/>
          </ac:spMkLst>
        </pc:spChg>
        <pc:spChg chg="add del">
          <ac:chgData name="Eva Vermeulen" userId="39316f2a-d599-44fe-9a23-3eb8eb1b262d" providerId="ADAL" clId="{234B4B6E-6557-46E5-88B5-C820E7D7BB4C}" dt="2020-03-24T14:28:08.279" v="865" actId="26606"/>
          <ac:spMkLst>
            <pc:docMk/>
            <pc:sldMk cId="1685331643" sldId="265"/>
            <ac:spMk id="13" creationId="{678CC48C-9275-4EFA-9B84-8E818500B9C1}"/>
          </ac:spMkLst>
        </pc:spChg>
        <pc:spChg chg="add del">
          <ac:chgData name="Eva Vermeulen" userId="39316f2a-d599-44fe-9a23-3eb8eb1b262d" providerId="ADAL" clId="{234B4B6E-6557-46E5-88B5-C820E7D7BB4C}" dt="2020-03-24T14:28:13.238" v="867" actId="26606"/>
          <ac:spMkLst>
            <pc:docMk/>
            <pc:sldMk cId="1685331643" sldId="265"/>
            <ac:spMk id="15" creationId="{CFDC8673-ECDC-4BBF-85A0-B3C8BF5D54D8}"/>
          </ac:spMkLst>
        </pc:spChg>
        <pc:spChg chg="add del">
          <ac:chgData name="Eva Vermeulen" userId="39316f2a-d599-44fe-9a23-3eb8eb1b262d" providerId="ADAL" clId="{234B4B6E-6557-46E5-88B5-C820E7D7BB4C}" dt="2020-03-24T14:28:13.238" v="867" actId="26606"/>
          <ac:spMkLst>
            <pc:docMk/>
            <pc:sldMk cId="1685331643" sldId="265"/>
            <ac:spMk id="16" creationId="{DA381740-063A-41A4-836D-85D14980EEF0}"/>
          </ac:spMkLst>
        </pc:spChg>
        <pc:spChg chg="add del">
          <ac:chgData name="Eva Vermeulen" userId="39316f2a-d599-44fe-9a23-3eb8eb1b262d" providerId="ADAL" clId="{234B4B6E-6557-46E5-88B5-C820E7D7BB4C}" dt="2020-03-24T14:28:13.238" v="867" actId="26606"/>
          <ac:spMkLst>
            <pc:docMk/>
            <pc:sldMk cId="1685331643" sldId="265"/>
            <ac:spMk id="17" creationId="{98563585-019D-4DED-B8F2-11788F2B3DD4}"/>
          </ac:spMkLst>
        </pc:spChg>
        <pc:spChg chg="add del">
          <ac:chgData name="Eva Vermeulen" userId="39316f2a-d599-44fe-9a23-3eb8eb1b262d" providerId="ADAL" clId="{234B4B6E-6557-46E5-88B5-C820E7D7BB4C}" dt="2020-03-24T14:28:13.238" v="867" actId="26606"/>
          <ac:spMkLst>
            <pc:docMk/>
            <pc:sldMk cId="1685331643" sldId="265"/>
            <ac:spMk id="18" creationId="{C59AB4C8-9178-4F7A-8404-6890510B5917}"/>
          </ac:spMkLst>
        </pc:spChg>
        <pc:spChg chg="add del">
          <ac:chgData name="Eva Vermeulen" userId="39316f2a-d599-44fe-9a23-3eb8eb1b262d" providerId="ADAL" clId="{234B4B6E-6557-46E5-88B5-C820E7D7BB4C}" dt="2020-03-24T14:28:13.238" v="867" actId="26606"/>
          <ac:spMkLst>
            <pc:docMk/>
            <pc:sldMk cId="1685331643" sldId="265"/>
            <ac:spMk id="19" creationId="{41D92710-32AD-4D92-A7BE-0C32FB75B90B}"/>
          </ac:spMkLst>
        </pc:spChg>
        <pc:spChg chg="add del">
          <ac:chgData name="Eva Vermeulen" userId="39316f2a-d599-44fe-9a23-3eb8eb1b262d" providerId="ADAL" clId="{234B4B6E-6557-46E5-88B5-C820E7D7BB4C}" dt="2020-03-24T14:28:13.238" v="867" actId="26606"/>
          <ac:spMkLst>
            <pc:docMk/>
            <pc:sldMk cId="1685331643" sldId="265"/>
            <ac:spMk id="21" creationId="{E6C0DD6B-6AA3-448F-9B99-8386295BC1B4}"/>
          </ac:spMkLst>
        </pc:spChg>
        <pc:spChg chg="add del">
          <ac:chgData name="Eva Vermeulen" userId="39316f2a-d599-44fe-9a23-3eb8eb1b262d" providerId="ADAL" clId="{234B4B6E-6557-46E5-88B5-C820E7D7BB4C}" dt="2020-03-24T14:28:15.412" v="869" actId="26606"/>
          <ac:spMkLst>
            <pc:docMk/>
            <pc:sldMk cId="1685331643" sldId="265"/>
            <ac:spMk id="23" creationId="{DA381740-063A-41A4-836D-85D14980EEF0}"/>
          </ac:spMkLst>
        </pc:spChg>
        <pc:spChg chg="add del">
          <ac:chgData name="Eva Vermeulen" userId="39316f2a-d599-44fe-9a23-3eb8eb1b262d" providerId="ADAL" clId="{234B4B6E-6557-46E5-88B5-C820E7D7BB4C}" dt="2020-03-24T14:28:15.412" v="869" actId="26606"/>
          <ac:spMkLst>
            <pc:docMk/>
            <pc:sldMk cId="1685331643" sldId="265"/>
            <ac:spMk id="24" creationId="{BCED4D40-4B67-4331-AC48-79B82B4A47D8}"/>
          </ac:spMkLst>
        </pc:spChg>
        <pc:spChg chg="add del">
          <ac:chgData name="Eva Vermeulen" userId="39316f2a-d599-44fe-9a23-3eb8eb1b262d" providerId="ADAL" clId="{234B4B6E-6557-46E5-88B5-C820E7D7BB4C}" dt="2020-03-24T14:28:19.594" v="871" actId="26606"/>
          <ac:spMkLst>
            <pc:docMk/>
            <pc:sldMk cId="1685331643" sldId="265"/>
            <ac:spMk id="26" creationId="{DA381740-063A-41A4-836D-85D14980EEF0}"/>
          </ac:spMkLst>
        </pc:spChg>
        <pc:spChg chg="add del">
          <ac:chgData name="Eva Vermeulen" userId="39316f2a-d599-44fe-9a23-3eb8eb1b262d" providerId="ADAL" clId="{234B4B6E-6557-46E5-88B5-C820E7D7BB4C}" dt="2020-03-24T14:28:19.594" v="871" actId="26606"/>
          <ac:spMkLst>
            <pc:docMk/>
            <pc:sldMk cId="1685331643" sldId="265"/>
            <ac:spMk id="27" creationId="{C59AB4C8-9178-4F7A-8404-6890510B5917}"/>
          </ac:spMkLst>
        </pc:spChg>
        <pc:spChg chg="add del">
          <ac:chgData name="Eva Vermeulen" userId="39316f2a-d599-44fe-9a23-3eb8eb1b262d" providerId="ADAL" clId="{234B4B6E-6557-46E5-88B5-C820E7D7BB4C}" dt="2020-03-24T14:28:19.594" v="871" actId="26606"/>
          <ac:spMkLst>
            <pc:docMk/>
            <pc:sldMk cId="1685331643" sldId="265"/>
            <ac:spMk id="28" creationId="{CFDC8673-ECDC-4BBF-85A0-B3C8BF5D54D8}"/>
          </ac:spMkLst>
        </pc:spChg>
        <pc:spChg chg="add del">
          <ac:chgData name="Eva Vermeulen" userId="39316f2a-d599-44fe-9a23-3eb8eb1b262d" providerId="ADAL" clId="{234B4B6E-6557-46E5-88B5-C820E7D7BB4C}" dt="2020-03-24T14:28:19.594" v="871" actId="26606"/>
          <ac:spMkLst>
            <pc:docMk/>
            <pc:sldMk cId="1685331643" sldId="265"/>
            <ac:spMk id="29" creationId="{98563585-019D-4DED-B8F2-11788F2B3DD4}"/>
          </ac:spMkLst>
        </pc:spChg>
        <pc:spChg chg="add del">
          <ac:chgData name="Eva Vermeulen" userId="39316f2a-d599-44fe-9a23-3eb8eb1b262d" providerId="ADAL" clId="{234B4B6E-6557-46E5-88B5-C820E7D7BB4C}" dt="2020-03-24T14:28:19.594" v="871" actId="26606"/>
          <ac:spMkLst>
            <pc:docMk/>
            <pc:sldMk cId="1685331643" sldId="265"/>
            <ac:spMk id="30" creationId="{41D92710-32AD-4D92-A7BE-0C32FB75B90B}"/>
          </ac:spMkLst>
        </pc:spChg>
        <pc:spChg chg="add del">
          <ac:chgData name="Eva Vermeulen" userId="39316f2a-d599-44fe-9a23-3eb8eb1b262d" providerId="ADAL" clId="{234B4B6E-6557-46E5-88B5-C820E7D7BB4C}" dt="2020-03-24T14:28:19.594" v="871" actId="26606"/>
          <ac:spMkLst>
            <pc:docMk/>
            <pc:sldMk cId="1685331643" sldId="265"/>
            <ac:spMk id="31" creationId="{E6C0DD6B-6AA3-448F-9B99-8386295BC1B4}"/>
          </ac:spMkLst>
        </pc:spChg>
        <pc:spChg chg="add">
          <ac:chgData name="Eva Vermeulen" userId="39316f2a-d599-44fe-9a23-3eb8eb1b262d" providerId="ADAL" clId="{234B4B6E-6557-46E5-88B5-C820E7D7BB4C}" dt="2020-03-24T14:28:19.625" v="872" actId="26606"/>
          <ac:spMkLst>
            <pc:docMk/>
            <pc:sldMk cId="1685331643" sldId="265"/>
            <ac:spMk id="33" creationId="{DA381740-063A-41A4-836D-85D14980EEF0}"/>
          </ac:spMkLst>
        </pc:spChg>
        <pc:spChg chg="add">
          <ac:chgData name="Eva Vermeulen" userId="39316f2a-d599-44fe-9a23-3eb8eb1b262d" providerId="ADAL" clId="{234B4B6E-6557-46E5-88B5-C820E7D7BB4C}" dt="2020-03-24T14:28:19.625" v="872" actId="26606"/>
          <ac:spMkLst>
            <pc:docMk/>
            <pc:sldMk cId="1685331643" sldId="265"/>
            <ac:spMk id="34" creationId="{665DBBEF-238B-476B-96AB-8AAC3224ECEA}"/>
          </ac:spMkLst>
        </pc:spChg>
        <pc:spChg chg="add">
          <ac:chgData name="Eva Vermeulen" userId="39316f2a-d599-44fe-9a23-3eb8eb1b262d" providerId="ADAL" clId="{234B4B6E-6557-46E5-88B5-C820E7D7BB4C}" dt="2020-03-24T14:28:19.625" v="872" actId="26606"/>
          <ac:spMkLst>
            <pc:docMk/>
            <pc:sldMk cId="1685331643" sldId="265"/>
            <ac:spMk id="35" creationId="{3FCFB1DE-0B7E-48CC-BA90-B2AB0889F9D6}"/>
          </ac:spMkLst>
        </pc:spChg>
        <pc:picChg chg="add mod">
          <ac:chgData name="Eva Vermeulen" userId="39316f2a-d599-44fe-9a23-3eb8eb1b262d" providerId="ADAL" clId="{234B4B6E-6557-46E5-88B5-C820E7D7BB4C}" dt="2020-03-24T14:28:19.625" v="872" actId="26606"/>
          <ac:picMkLst>
            <pc:docMk/>
            <pc:sldMk cId="1685331643" sldId="265"/>
            <ac:picMk id="6" creationId="{0AF50F0B-CDA6-4CD9-A35B-55E964AFA9C2}"/>
          </ac:picMkLst>
        </pc:picChg>
      </pc:sldChg>
      <pc:sldChg chg="add del">
        <pc:chgData name="Eva Vermeulen" userId="39316f2a-d599-44fe-9a23-3eb8eb1b262d" providerId="ADAL" clId="{234B4B6E-6557-46E5-88B5-C820E7D7BB4C}" dt="2020-03-24T14:27:19.494" v="858" actId="47"/>
        <pc:sldMkLst>
          <pc:docMk/>
          <pc:sldMk cId="2468038001" sldId="26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4T14:23:25.953"/>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1648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7944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1130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334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126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980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61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29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8725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73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3/2/2021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92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3/2/2021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18823426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ventplanner.nl/nieuws/8547_je-eventcommunity-opbouwen-in-5-praktische-stappen.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eventplanner.nl/evenement-organiseren.php" TargetMode="External"/><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hyperlink" Target="https://www.eventplanner.nl/tv/488_hoe-bouw-je-een-online-community.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ventplanner.eu/boek/tv-roi"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306AB6-9D65-4F8E-9FD7-C3F3A3DE3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3265F6-936F-407C-B7B9-6EEEF0D69866}"/>
              </a:ext>
            </a:extLst>
          </p:cNvPr>
          <p:cNvPicPr>
            <a:picLocks noChangeAspect="1"/>
          </p:cNvPicPr>
          <p:nvPr/>
        </p:nvPicPr>
        <p:blipFill rotWithShape="1">
          <a:blip r:embed="rId2"/>
          <a:srcRect t="9131" b="660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284C940E-7A1D-418E-A9E8-C9852CA8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1255" y="2996261"/>
            <a:ext cx="6310745" cy="3861739"/>
          </a:xfrm>
          <a:custGeom>
            <a:avLst/>
            <a:gdLst>
              <a:gd name="connsiteX0" fmla="*/ 5172027 w 6310745"/>
              <a:gd name="connsiteY0" fmla="*/ 351902 h 3861739"/>
              <a:gd name="connsiteX1" fmla="*/ 5173047 w 6310745"/>
              <a:gd name="connsiteY1" fmla="*/ 352987 h 3861739"/>
              <a:gd name="connsiteX2" fmla="*/ 5177471 w 6310745"/>
              <a:gd name="connsiteY2" fmla="*/ 352581 h 3861739"/>
              <a:gd name="connsiteX3" fmla="*/ 2969865 w 6310745"/>
              <a:gd name="connsiteY3" fmla="*/ 91462 h 3861739"/>
              <a:gd name="connsiteX4" fmla="*/ 2918830 w 6310745"/>
              <a:gd name="connsiteY4" fmla="*/ 95401 h 3861739"/>
              <a:gd name="connsiteX5" fmla="*/ 1957331 w 6310745"/>
              <a:gd name="connsiteY5" fmla="*/ 323658 h 3861739"/>
              <a:gd name="connsiteX6" fmla="*/ 413011 w 6310745"/>
              <a:gd name="connsiteY6" fmla="*/ 1429370 h 3861739"/>
              <a:gd name="connsiteX7" fmla="*/ 88087 w 6310745"/>
              <a:gd name="connsiteY7" fmla="*/ 2204577 h 3861739"/>
              <a:gd name="connsiteX8" fmla="*/ 109862 w 6310745"/>
              <a:gd name="connsiteY8" fmla="*/ 2159496 h 3861739"/>
              <a:gd name="connsiteX9" fmla="*/ 566286 w 6310745"/>
              <a:gd name="connsiteY9" fmla="*/ 1369352 h 3861739"/>
              <a:gd name="connsiteX10" fmla="*/ 1648059 w 6310745"/>
              <a:gd name="connsiteY10" fmla="*/ 484837 h 3861739"/>
              <a:gd name="connsiteX11" fmla="*/ 2969865 w 6310745"/>
              <a:gd name="connsiteY11" fmla="*/ 91462 h 3861739"/>
              <a:gd name="connsiteX12" fmla="*/ 3495357 w 6310745"/>
              <a:gd name="connsiteY12" fmla="*/ 893 h 3861739"/>
              <a:gd name="connsiteX13" fmla="*/ 3941913 w 6310745"/>
              <a:gd name="connsiteY13" fmla="*/ 37963 h 3861739"/>
              <a:gd name="connsiteX14" fmla="*/ 5299614 w 6310745"/>
              <a:gd name="connsiteY14" fmla="*/ 324201 h 3861739"/>
              <a:gd name="connsiteX15" fmla="*/ 6213700 w 6310745"/>
              <a:gd name="connsiteY15" fmla="*/ 666307 h 3861739"/>
              <a:gd name="connsiteX16" fmla="*/ 6310745 w 6310745"/>
              <a:gd name="connsiteY16" fmla="*/ 718092 h 3861739"/>
              <a:gd name="connsiteX17" fmla="*/ 6310745 w 6310745"/>
              <a:gd name="connsiteY17" fmla="*/ 786964 h 3861739"/>
              <a:gd name="connsiteX18" fmla="*/ 6223734 w 6310745"/>
              <a:gd name="connsiteY18" fmla="*/ 739515 h 3861739"/>
              <a:gd name="connsiteX19" fmla="*/ 5436559 w 6310745"/>
              <a:gd name="connsiteY19" fmla="*/ 427942 h 3861739"/>
              <a:gd name="connsiteX20" fmla="*/ 5314925 w 6310745"/>
              <a:gd name="connsiteY20" fmla="*/ 390465 h 3861739"/>
              <a:gd name="connsiteX21" fmla="*/ 5198564 w 6310745"/>
              <a:gd name="connsiteY21" fmla="*/ 357468 h 3861739"/>
              <a:gd name="connsiteX22" fmla="*/ 5826636 w 6310745"/>
              <a:gd name="connsiteY22" fmla="*/ 619266 h 3861739"/>
              <a:gd name="connsiteX23" fmla="*/ 6125359 w 6310745"/>
              <a:gd name="connsiteY23" fmla="*/ 778370 h 3861739"/>
              <a:gd name="connsiteX24" fmla="*/ 6310745 w 6310745"/>
              <a:gd name="connsiteY24" fmla="*/ 896973 h 3861739"/>
              <a:gd name="connsiteX25" fmla="*/ 6310745 w 6310745"/>
              <a:gd name="connsiteY25" fmla="*/ 3861739 h 3861739"/>
              <a:gd name="connsiteX26" fmla="*/ 974639 w 6310745"/>
              <a:gd name="connsiteY26" fmla="*/ 3861739 h 3861739"/>
              <a:gd name="connsiteX27" fmla="*/ 719986 w 6310745"/>
              <a:gd name="connsiteY27" fmla="*/ 3659957 h 3861739"/>
              <a:gd name="connsiteX28" fmla="*/ 299202 w 6310745"/>
              <a:gd name="connsiteY28" fmla="*/ 3177626 h 3861739"/>
              <a:gd name="connsiteX29" fmla="*/ 52873 w 6310745"/>
              <a:gd name="connsiteY29" fmla="*/ 2564820 h 3861739"/>
              <a:gd name="connsiteX30" fmla="*/ 21743 w 6310745"/>
              <a:gd name="connsiteY30" fmla="*/ 2457276 h 3861739"/>
              <a:gd name="connsiteX31" fmla="*/ 15788 w 6310745"/>
              <a:gd name="connsiteY31" fmla="*/ 2193035 h 3861739"/>
              <a:gd name="connsiteX32" fmla="*/ 1087523 w 6310745"/>
              <a:gd name="connsiteY32" fmla="*/ 695306 h 3861739"/>
              <a:gd name="connsiteX33" fmla="*/ 2765215 w 6310745"/>
              <a:gd name="connsiteY33" fmla="*/ 56158 h 3861739"/>
              <a:gd name="connsiteX34" fmla="*/ 3120078 w 6310745"/>
              <a:gd name="connsiteY34" fmla="*/ 15422 h 3861739"/>
              <a:gd name="connsiteX35" fmla="*/ 3495357 w 6310745"/>
              <a:gd name="connsiteY35" fmla="*/ 893 h 38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0745" h="3861739">
                <a:moveTo>
                  <a:pt x="5172027" y="351902"/>
                </a:moveTo>
                <a:cubicBezTo>
                  <a:pt x="5172027" y="351902"/>
                  <a:pt x="5172027" y="352852"/>
                  <a:pt x="5173047" y="352987"/>
                </a:cubicBezTo>
                <a:lnTo>
                  <a:pt x="5177471" y="352581"/>
                </a:lnTo>
                <a:close/>
                <a:moveTo>
                  <a:pt x="2969865" y="91462"/>
                </a:moveTo>
                <a:cubicBezTo>
                  <a:pt x="2952701" y="89711"/>
                  <a:pt x="2935264" y="91055"/>
                  <a:pt x="2918830" y="95401"/>
                </a:cubicBezTo>
                <a:cubicBezTo>
                  <a:pt x="2586081" y="133611"/>
                  <a:pt x="2262146" y="210506"/>
                  <a:pt x="1957331" y="323658"/>
                </a:cubicBezTo>
                <a:cubicBezTo>
                  <a:pt x="1300170" y="565494"/>
                  <a:pt x="773488" y="924243"/>
                  <a:pt x="413011" y="1429370"/>
                </a:cubicBezTo>
                <a:cubicBezTo>
                  <a:pt x="241125" y="1667934"/>
                  <a:pt x="130650" y="1931482"/>
                  <a:pt x="88087" y="2204577"/>
                </a:cubicBezTo>
                <a:cubicBezTo>
                  <a:pt x="96253" y="2189777"/>
                  <a:pt x="103398" y="2174704"/>
                  <a:pt x="109862" y="2159496"/>
                </a:cubicBezTo>
                <a:cubicBezTo>
                  <a:pt x="227584" y="1883441"/>
                  <a:pt x="374053" y="1617978"/>
                  <a:pt x="566286" y="1369352"/>
                </a:cubicBezTo>
                <a:cubicBezTo>
                  <a:pt x="843916" y="1009789"/>
                  <a:pt x="1197929" y="710108"/>
                  <a:pt x="1648059" y="484837"/>
                </a:cubicBezTo>
                <a:cubicBezTo>
                  <a:pt x="2053957" y="281700"/>
                  <a:pt x="2497621" y="159899"/>
                  <a:pt x="2969865" y="91462"/>
                </a:cubicBezTo>
                <a:close/>
                <a:moveTo>
                  <a:pt x="3495357" y="893"/>
                </a:moveTo>
                <a:cubicBezTo>
                  <a:pt x="3633661" y="-4539"/>
                  <a:pt x="3787957" y="15693"/>
                  <a:pt x="3941913" y="37963"/>
                </a:cubicBezTo>
                <a:cubicBezTo>
                  <a:pt x="4403949" y="104770"/>
                  <a:pt x="4858161" y="195339"/>
                  <a:pt x="5299614" y="324201"/>
                </a:cubicBezTo>
                <a:cubicBezTo>
                  <a:pt x="5617945" y="417079"/>
                  <a:pt x="5925559" y="526685"/>
                  <a:pt x="6213700" y="666307"/>
                </a:cubicBezTo>
                <a:lnTo>
                  <a:pt x="6310745" y="718092"/>
                </a:lnTo>
                <a:lnTo>
                  <a:pt x="6310745" y="786964"/>
                </a:lnTo>
                <a:lnTo>
                  <a:pt x="6223734" y="739515"/>
                </a:lnTo>
                <a:cubicBezTo>
                  <a:pt x="5975170" y="615379"/>
                  <a:pt x="5710361" y="515015"/>
                  <a:pt x="5436559" y="427942"/>
                </a:cubicBezTo>
                <a:cubicBezTo>
                  <a:pt x="5396292" y="415002"/>
                  <a:pt x="5355753" y="402509"/>
                  <a:pt x="5314925" y="390465"/>
                </a:cubicBezTo>
                <a:cubicBezTo>
                  <a:pt x="5276307" y="379059"/>
                  <a:pt x="5237351" y="368468"/>
                  <a:pt x="5198564" y="357468"/>
                </a:cubicBezTo>
                <a:cubicBezTo>
                  <a:pt x="5414393" y="434473"/>
                  <a:pt x="5624129" y="521907"/>
                  <a:pt x="5826636" y="619266"/>
                </a:cubicBezTo>
                <a:cubicBezTo>
                  <a:pt x="5929344" y="669507"/>
                  <a:pt x="6029097" y="722388"/>
                  <a:pt x="6125359" y="778370"/>
                </a:cubicBezTo>
                <a:lnTo>
                  <a:pt x="6310745" y="896973"/>
                </a:lnTo>
                <a:lnTo>
                  <a:pt x="6310745" y="3861739"/>
                </a:lnTo>
                <a:lnTo>
                  <a:pt x="974639" y="3861739"/>
                </a:lnTo>
                <a:lnTo>
                  <a:pt x="719986" y="3659957"/>
                </a:lnTo>
                <a:cubicBezTo>
                  <a:pt x="556844" y="3515259"/>
                  <a:pt x="415052" y="3355506"/>
                  <a:pt x="299202" y="3177626"/>
                </a:cubicBezTo>
                <a:cubicBezTo>
                  <a:pt x="173197" y="2986301"/>
                  <a:pt x="89840" y="2778941"/>
                  <a:pt x="52873" y="2564820"/>
                </a:cubicBezTo>
                <a:cubicBezTo>
                  <a:pt x="46170" y="2528361"/>
                  <a:pt x="35760" y="2492390"/>
                  <a:pt x="21743" y="2457276"/>
                </a:cubicBezTo>
                <a:cubicBezTo>
                  <a:pt x="-12282" y="2369287"/>
                  <a:pt x="-34" y="2280753"/>
                  <a:pt x="15788" y="2193035"/>
                </a:cubicBezTo>
                <a:cubicBezTo>
                  <a:pt x="125343" y="1581179"/>
                  <a:pt x="505554" y="1091397"/>
                  <a:pt x="1087523" y="695306"/>
                </a:cubicBezTo>
                <a:cubicBezTo>
                  <a:pt x="1574397" y="363308"/>
                  <a:pt x="2138335" y="155961"/>
                  <a:pt x="2765215" y="56158"/>
                </a:cubicBezTo>
                <a:cubicBezTo>
                  <a:pt x="2882595" y="37419"/>
                  <a:pt x="3000997" y="24655"/>
                  <a:pt x="3120078" y="15422"/>
                </a:cubicBezTo>
                <a:cubicBezTo>
                  <a:pt x="3239161" y="6188"/>
                  <a:pt x="3356711" y="2250"/>
                  <a:pt x="3495357" y="893"/>
                </a:cubicBezTo>
                <a:close/>
              </a:path>
            </a:pathLst>
          </a:custGeom>
          <a:solidFill>
            <a:srgbClr val="7129E7">
              <a:alpha val="91000"/>
            </a:srgbClr>
          </a:solidFill>
          <a:ln w="12700"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7E7ACD38-6856-4485-AF87-113C272D6AD5}"/>
              </a:ext>
            </a:extLst>
          </p:cNvPr>
          <p:cNvSpPr>
            <a:spLocks noGrp="1"/>
          </p:cNvSpPr>
          <p:nvPr>
            <p:ph type="ctrTitle"/>
          </p:nvPr>
        </p:nvSpPr>
        <p:spPr>
          <a:xfrm>
            <a:off x="7004878" y="3732208"/>
            <a:ext cx="4574851" cy="1390218"/>
          </a:xfrm>
        </p:spPr>
        <p:txBody>
          <a:bodyPr anchor="b">
            <a:normAutofit/>
          </a:bodyPr>
          <a:lstStyle/>
          <a:p>
            <a:pPr algn="ctr"/>
            <a:r>
              <a:rPr lang="nl-NL" sz="5200">
                <a:solidFill>
                  <a:schemeClr val="bg1"/>
                </a:solidFill>
              </a:rPr>
              <a:t>Vrijetijd Les 7</a:t>
            </a:r>
          </a:p>
        </p:txBody>
      </p:sp>
      <p:sp>
        <p:nvSpPr>
          <p:cNvPr id="3" name="Ondertitel 2">
            <a:extLst>
              <a:ext uri="{FF2B5EF4-FFF2-40B4-BE49-F238E27FC236}">
                <a16:creationId xmlns:a16="http://schemas.microsoft.com/office/drawing/2014/main" id="{7BD6F2A2-391F-4676-B31D-B203E816D966}"/>
              </a:ext>
            </a:extLst>
          </p:cNvPr>
          <p:cNvSpPr>
            <a:spLocks noGrp="1"/>
          </p:cNvSpPr>
          <p:nvPr>
            <p:ph type="subTitle" idx="1"/>
          </p:nvPr>
        </p:nvSpPr>
        <p:spPr>
          <a:xfrm>
            <a:off x="7010481" y="5586497"/>
            <a:ext cx="4569248" cy="555608"/>
          </a:xfrm>
        </p:spPr>
        <p:txBody>
          <a:bodyPr>
            <a:normAutofit/>
          </a:bodyPr>
          <a:lstStyle/>
          <a:p>
            <a:pPr algn="ctr"/>
            <a:r>
              <a:rPr lang="nl-NL">
                <a:solidFill>
                  <a:schemeClr val="bg1"/>
                </a:solidFill>
              </a:rPr>
              <a:t>Sociale context &amp; Community</a:t>
            </a:r>
          </a:p>
        </p:txBody>
      </p:sp>
      <p:sp>
        <p:nvSpPr>
          <p:cNvPr id="13" name="Rectangle 6">
            <a:extLst>
              <a:ext uri="{FF2B5EF4-FFF2-40B4-BE49-F238E27FC236}">
                <a16:creationId xmlns:a16="http://schemas.microsoft.com/office/drawing/2014/main" id="{72E0F698-EDF5-464C-B466-8D34B8AF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9179" y="5344820"/>
            <a:ext cx="3994793" cy="27432"/>
          </a:xfrm>
          <a:custGeom>
            <a:avLst/>
            <a:gdLst>
              <a:gd name="connsiteX0" fmla="*/ 0 w 3994793"/>
              <a:gd name="connsiteY0" fmla="*/ 0 h 27432"/>
              <a:gd name="connsiteX1" fmla="*/ 745695 w 3994793"/>
              <a:gd name="connsiteY1" fmla="*/ 0 h 27432"/>
              <a:gd name="connsiteX2" fmla="*/ 1451441 w 3994793"/>
              <a:gd name="connsiteY2" fmla="*/ 0 h 27432"/>
              <a:gd name="connsiteX3" fmla="*/ 2157188 w 3994793"/>
              <a:gd name="connsiteY3" fmla="*/ 0 h 27432"/>
              <a:gd name="connsiteX4" fmla="*/ 2703143 w 3994793"/>
              <a:gd name="connsiteY4" fmla="*/ 0 h 27432"/>
              <a:gd name="connsiteX5" fmla="*/ 3289046 w 3994793"/>
              <a:gd name="connsiteY5" fmla="*/ 0 h 27432"/>
              <a:gd name="connsiteX6" fmla="*/ 3994793 w 3994793"/>
              <a:gd name="connsiteY6" fmla="*/ 0 h 27432"/>
              <a:gd name="connsiteX7" fmla="*/ 3994793 w 3994793"/>
              <a:gd name="connsiteY7" fmla="*/ 27432 h 27432"/>
              <a:gd name="connsiteX8" fmla="*/ 3328994 w 3994793"/>
              <a:gd name="connsiteY8" fmla="*/ 27432 h 27432"/>
              <a:gd name="connsiteX9" fmla="*/ 2783039 w 3994793"/>
              <a:gd name="connsiteY9" fmla="*/ 27432 h 27432"/>
              <a:gd name="connsiteX10" fmla="*/ 2237084 w 3994793"/>
              <a:gd name="connsiteY10" fmla="*/ 27432 h 27432"/>
              <a:gd name="connsiteX11" fmla="*/ 1531337 w 3994793"/>
              <a:gd name="connsiteY11" fmla="*/ 27432 h 27432"/>
              <a:gd name="connsiteX12" fmla="*/ 945434 w 3994793"/>
              <a:gd name="connsiteY12" fmla="*/ 27432 h 27432"/>
              <a:gd name="connsiteX13" fmla="*/ 0 w 3994793"/>
              <a:gd name="connsiteY13" fmla="*/ 27432 h 27432"/>
              <a:gd name="connsiteX14" fmla="*/ 0 w 3994793"/>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4793" h="27432" fill="none" extrusionOk="0">
                <a:moveTo>
                  <a:pt x="0" y="0"/>
                </a:moveTo>
                <a:cubicBezTo>
                  <a:pt x="285474" y="-22732"/>
                  <a:pt x="421546" y="-1893"/>
                  <a:pt x="745695" y="0"/>
                </a:cubicBezTo>
                <a:cubicBezTo>
                  <a:pt x="1069844" y="1893"/>
                  <a:pt x="1267051" y="4066"/>
                  <a:pt x="1451441" y="0"/>
                </a:cubicBezTo>
                <a:cubicBezTo>
                  <a:pt x="1635831" y="-4066"/>
                  <a:pt x="1865269" y="3287"/>
                  <a:pt x="2157188" y="0"/>
                </a:cubicBezTo>
                <a:cubicBezTo>
                  <a:pt x="2449107" y="-3287"/>
                  <a:pt x="2473776" y="-12720"/>
                  <a:pt x="2703143" y="0"/>
                </a:cubicBezTo>
                <a:cubicBezTo>
                  <a:pt x="2932510" y="12720"/>
                  <a:pt x="3023998" y="17286"/>
                  <a:pt x="3289046" y="0"/>
                </a:cubicBezTo>
                <a:cubicBezTo>
                  <a:pt x="3554094" y="-17286"/>
                  <a:pt x="3836668" y="10296"/>
                  <a:pt x="3994793" y="0"/>
                </a:cubicBezTo>
                <a:cubicBezTo>
                  <a:pt x="3993836" y="8431"/>
                  <a:pt x="3994444" y="14612"/>
                  <a:pt x="3994793" y="27432"/>
                </a:cubicBezTo>
                <a:cubicBezTo>
                  <a:pt x="3751330" y="45147"/>
                  <a:pt x="3618521" y="7232"/>
                  <a:pt x="3328994" y="27432"/>
                </a:cubicBezTo>
                <a:cubicBezTo>
                  <a:pt x="3039467" y="47632"/>
                  <a:pt x="2908653" y="25202"/>
                  <a:pt x="2783039" y="27432"/>
                </a:cubicBezTo>
                <a:cubicBezTo>
                  <a:pt x="2657426" y="29662"/>
                  <a:pt x="2373985" y="40038"/>
                  <a:pt x="2237084" y="27432"/>
                </a:cubicBezTo>
                <a:cubicBezTo>
                  <a:pt x="2100183" y="14826"/>
                  <a:pt x="1862145" y="31781"/>
                  <a:pt x="1531337" y="27432"/>
                </a:cubicBezTo>
                <a:cubicBezTo>
                  <a:pt x="1200529" y="23083"/>
                  <a:pt x="1153029" y="12124"/>
                  <a:pt x="945434" y="27432"/>
                </a:cubicBezTo>
                <a:cubicBezTo>
                  <a:pt x="737839" y="42740"/>
                  <a:pt x="371500" y="-18970"/>
                  <a:pt x="0" y="27432"/>
                </a:cubicBezTo>
                <a:cubicBezTo>
                  <a:pt x="226" y="18208"/>
                  <a:pt x="-648" y="12891"/>
                  <a:pt x="0" y="0"/>
                </a:cubicBezTo>
                <a:close/>
              </a:path>
              <a:path w="3994793" h="27432" stroke="0" extrusionOk="0">
                <a:moveTo>
                  <a:pt x="0" y="0"/>
                </a:moveTo>
                <a:cubicBezTo>
                  <a:pt x="233202" y="14567"/>
                  <a:pt x="387388" y="28518"/>
                  <a:pt x="625851" y="0"/>
                </a:cubicBezTo>
                <a:cubicBezTo>
                  <a:pt x="864314" y="-28518"/>
                  <a:pt x="1027047" y="-26118"/>
                  <a:pt x="1171806" y="0"/>
                </a:cubicBezTo>
                <a:cubicBezTo>
                  <a:pt x="1316566" y="26118"/>
                  <a:pt x="1639655" y="-2490"/>
                  <a:pt x="1917501" y="0"/>
                </a:cubicBezTo>
                <a:cubicBezTo>
                  <a:pt x="2195348" y="2490"/>
                  <a:pt x="2328758" y="19053"/>
                  <a:pt x="2543352" y="0"/>
                </a:cubicBezTo>
                <a:cubicBezTo>
                  <a:pt x="2757946" y="-19053"/>
                  <a:pt x="3028913" y="23876"/>
                  <a:pt x="3169202" y="0"/>
                </a:cubicBezTo>
                <a:cubicBezTo>
                  <a:pt x="3309491" y="-23876"/>
                  <a:pt x="3706249" y="-31775"/>
                  <a:pt x="3994793" y="0"/>
                </a:cubicBezTo>
                <a:cubicBezTo>
                  <a:pt x="3993438" y="9524"/>
                  <a:pt x="3993591" y="13975"/>
                  <a:pt x="3994793" y="27432"/>
                </a:cubicBezTo>
                <a:cubicBezTo>
                  <a:pt x="3717302" y="841"/>
                  <a:pt x="3475105" y="20835"/>
                  <a:pt x="3328994" y="27432"/>
                </a:cubicBezTo>
                <a:cubicBezTo>
                  <a:pt x="3182883" y="34029"/>
                  <a:pt x="3048913" y="25304"/>
                  <a:pt x="2783039" y="27432"/>
                </a:cubicBezTo>
                <a:cubicBezTo>
                  <a:pt x="2517165" y="29560"/>
                  <a:pt x="2371663" y="19960"/>
                  <a:pt x="2117240" y="27432"/>
                </a:cubicBezTo>
                <a:cubicBezTo>
                  <a:pt x="1862817" y="34904"/>
                  <a:pt x="1771642" y="53179"/>
                  <a:pt x="1451441" y="27432"/>
                </a:cubicBezTo>
                <a:cubicBezTo>
                  <a:pt x="1131240" y="1685"/>
                  <a:pt x="1013354" y="33667"/>
                  <a:pt x="825591" y="27432"/>
                </a:cubicBezTo>
                <a:cubicBezTo>
                  <a:pt x="637828" y="21198"/>
                  <a:pt x="270465" y="28145"/>
                  <a:pt x="0" y="27432"/>
                </a:cubicBezTo>
                <a:cubicBezTo>
                  <a:pt x="-800" y="16780"/>
                  <a:pt x="-583" y="1291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258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0649D-799C-4846-8BC3-C5EEC19AA462}"/>
              </a:ext>
            </a:extLst>
          </p:cNvPr>
          <p:cNvSpPr>
            <a:spLocks noGrp="1"/>
          </p:cNvSpPr>
          <p:nvPr>
            <p:ph type="title"/>
          </p:nvPr>
        </p:nvSpPr>
        <p:spPr/>
        <p:txBody>
          <a:bodyPr/>
          <a:lstStyle/>
          <a:p>
            <a:r>
              <a:rPr lang="nl-NL"/>
              <a:t>Opdracht</a:t>
            </a:r>
          </a:p>
        </p:txBody>
      </p:sp>
      <p:sp>
        <p:nvSpPr>
          <p:cNvPr id="3" name="Tijdelijke aanduiding voor inhoud 2">
            <a:extLst>
              <a:ext uri="{FF2B5EF4-FFF2-40B4-BE49-F238E27FC236}">
                <a16:creationId xmlns:a16="http://schemas.microsoft.com/office/drawing/2014/main" id="{49E907B3-1CB7-4F58-85EF-942FE214CB23}"/>
              </a:ext>
            </a:extLst>
          </p:cNvPr>
          <p:cNvSpPr>
            <a:spLocks noGrp="1"/>
          </p:cNvSpPr>
          <p:nvPr>
            <p:ph sz="half" idx="1"/>
          </p:nvPr>
        </p:nvSpPr>
        <p:spPr/>
        <p:txBody>
          <a:bodyPr>
            <a:normAutofit fontScale="70000" lnSpcReduction="20000"/>
          </a:bodyPr>
          <a:lstStyle/>
          <a:p>
            <a:pPr marL="0" indent="0" fontAlgn="base">
              <a:buNone/>
            </a:pPr>
            <a:r>
              <a:rPr lang="nl-NL" b="1"/>
              <a:t>Jij als evenementenorganisatie mag 2 minuten komen presenteren om een evenement (of meerdere evenementen) op te richten om deze doelstelling te behalen. Laat in minimaal 3 en maximaal 5 sheets zien: </a:t>
            </a:r>
          </a:p>
          <a:p>
            <a:pPr fontAlgn="base"/>
            <a:r>
              <a:rPr lang="nl-NL" b="1"/>
              <a:t>Dat je het merk en doelstelling begrijpt,</a:t>
            </a:r>
          </a:p>
          <a:p>
            <a:pPr fontAlgn="base"/>
            <a:r>
              <a:rPr lang="nl-NL" b="1"/>
              <a:t>Kom met een idee om een community op te richten (en laat zien hoe), </a:t>
            </a:r>
          </a:p>
          <a:p>
            <a:pPr fontAlgn="base"/>
            <a:r>
              <a:rPr lang="nl-NL" b="1"/>
              <a:t>Kom met een concept voor een evenement voor deze community, </a:t>
            </a:r>
          </a:p>
          <a:p>
            <a:pPr marL="0" indent="0" fontAlgn="base">
              <a:buNone/>
            </a:pPr>
            <a:endParaRPr lang="nl-NL" b="1"/>
          </a:p>
          <a:p>
            <a:pPr marL="0" indent="0" fontAlgn="base">
              <a:buNone/>
            </a:pPr>
            <a:r>
              <a:rPr lang="nl-NL" b="1"/>
              <a:t>Aan het eind van de les wordt de beste presentatie gekozen. Iedereen mag meestemmen (door cijfers te geven). </a:t>
            </a:r>
          </a:p>
          <a:p>
            <a:pPr fontAlgn="base"/>
            <a:r>
              <a:rPr lang="nl-NL" b="1"/>
              <a:t> </a:t>
            </a:r>
            <a:r>
              <a:rPr lang="nl-NL" b="1">
                <a:solidFill>
                  <a:schemeClr val="accent2"/>
                </a:solidFill>
              </a:rPr>
              <a:t>Dat gaat nu niet: dus we maken een date in teams!</a:t>
            </a:r>
          </a:p>
          <a:p>
            <a:endParaRPr lang="nl-NL"/>
          </a:p>
        </p:txBody>
      </p:sp>
      <p:pic>
        <p:nvPicPr>
          <p:cNvPr id="6" name="Tijdelijke aanduiding voor inhoud 5" descr="Afbeelding met gebouw, auto, rood, straat&#10;&#10;Automatisch gegenereerde beschrijving">
            <a:extLst>
              <a:ext uri="{FF2B5EF4-FFF2-40B4-BE49-F238E27FC236}">
                <a16:creationId xmlns:a16="http://schemas.microsoft.com/office/drawing/2014/main" id="{84965260-95A6-46DD-9084-17987BE5194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319635"/>
            <a:ext cx="5181600" cy="3471267"/>
          </a:xfrm>
        </p:spPr>
      </p:pic>
    </p:spTree>
    <p:extLst>
      <p:ext uri="{BB962C8B-B14F-4D97-AF65-F5344CB8AC3E}">
        <p14:creationId xmlns:p14="http://schemas.microsoft.com/office/powerpoint/2010/main" val="135215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CD7E6-4CC0-42B5-A49B-FF755F2946B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B9DC2EF-68E1-47AF-8B89-572BC6F87FB2}"/>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6802F5EC-3A27-4795-9FA7-02C55A97635E}"/>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161109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3219B0-B936-4DC1-BE3D-AB6F99F121E2}"/>
              </a:ext>
            </a:extLst>
          </p:cNvPr>
          <p:cNvSpPr>
            <a:spLocks noGrp="1"/>
          </p:cNvSpPr>
          <p:nvPr>
            <p:ph type="title"/>
          </p:nvPr>
        </p:nvSpPr>
        <p:spPr>
          <a:xfrm>
            <a:off x="576072" y="238539"/>
            <a:ext cx="11018520" cy="1434415"/>
          </a:xfrm>
        </p:spPr>
        <p:txBody>
          <a:bodyPr vert="horz" lIns="91440" tIns="45720" rIns="91440" bIns="45720" rtlCol="0" anchor="b">
            <a:normAutofit/>
          </a:bodyPr>
          <a:lstStyle/>
          <a:p>
            <a:r>
              <a:rPr lang="en-US" sz="7200"/>
              <a:t>Leerdoel</a:t>
            </a:r>
          </a:p>
        </p:txBody>
      </p:sp>
      <p:sp>
        <p:nvSpPr>
          <p:cNvPr id="1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7129E7"/>
          </a:solidFill>
          <a:ln w="38100" cap="rnd">
            <a:solidFill>
              <a:srgbClr val="712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D080559-1FD3-4FA8-B59B-1D47AEDEE41F}"/>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a:t>Begrijpen wat de sociale context is en hoe deze bij het thema de community verbonden past,</a:t>
            </a:r>
          </a:p>
          <a:p>
            <a:r>
              <a:rPr lang="en-US"/>
              <a:t>Begrippen behandelen in deze les: ROI en sociale context</a:t>
            </a:r>
          </a:p>
        </p:txBody>
      </p:sp>
      <p:pic>
        <p:nvPicPr>
          <p:cNvPr id="6" name="Tijdelijke aanduiding voor inhoud 5" descr="Afbeelding met spel&#10;&#10;Automatisch gegenereerde beschrijving">
            <a:extLst>
              <a:ext uri="{FF2B5EF4-FFF2-40B4-BE49-F238E27FC236}">
                <a16:creationId xmlns:a16="http://schemas.microsoft.com/office/drawing/2014/main" id="{C591AF8C-DA59-4887-9EAE-AC6DDB3D416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454" r="20169"/>
          <a:stretch/>
        </p:blipFill>
        <p:spPr>
          <a:xfrm>
            <a:off x="7675658" y="2093976"/>
            <a:ext cx="3941064" cy="4096512"/>
          </a:xfrm>
          <a:prstGeom prst="rect">
            <a:avLst/>
          </a:prstGeom>
        </p:spPr>
      </p:pic>
    </p:spTree>
    <p:extLst>
      <p:ext uri="{BB962C8B-B14F-4D97-AF65-F5344CB8AC3E}">
        <p14:creationId xmlns:p14="http://schemas.microsoft.com/office/powerpoint/2010/main" val="336913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628600-D5BB-4FD4-9A06-DF832818034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800"/>
              <a:t>Weet je nog?</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29E7"/>
          </a:solidFill>
          <a:ln w="38100" cap="rnd">
            <a:solidFill>
              <a:srgbClr val="712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uiten&#10;&#10;Automatisch gegenereerde beschrijving">
            <a:extLst>
              <a:ext uri="{FF2B5EF4-FFF2-40B4-BE49-F238E27FC236}">
                <a16:creationId xmlns:a16="http://schemas.microsoft.com/office/drawing/2014/main" id="{0A92D511-51BA-4019-911D-96283BBCE6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754894"/>
            <a:ext cx="7214616" cy="5320779"/>
          </a:xfrm>
          <a:prstGeom prst="rect">
            <a:avLst/>
          </a:prstGeom>
        </p:spPr>
      </p:pic>
    </p:spTree>
    <p:extLst>
      <p:ext uri="{BB962C8B-B14F-4D97-AF65-F5344CB8AC3E}">
        <p14:creationId xmlns:p14="http://schemas.microsoft.com/office/powerpoint/2010/main" val="178194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F4566-4048-4E35-8DB6-D024E35F54F2}"/>
              </a:ext>
            </a:extLst>
          </p:cNvPr>
          <p:cNvSpPr>
            <a:spLocks noGrp="1"/>
          </p:cNvSpPr>
          <p:nvPr>
            <p:ph type="title"/>
          </p:nvPr>
        </p:nvSpPr>
        <p:spPr/>
        <p:txBody>
          <a:bodyPr/>
          <a:lstStyle/>
          <a:p>
            <a:r>
              <a:rPr lang="nl-NL"/>
              <a:t>De sociale context</a:t>
            </a:r>
          </a:p>
        </p:txBody>
      </p:sp>
      <p:sp>
        <p:nvSpPr>
          <p:cNvPr id="3" name="Tijdelijke aanduiding voor inhoud 2">
            <a:extLst>
              <a:ext uri="{FF2B5EF4-FFF2-40B4-BE49-F238E27FC236}">
                <a16:creationId xmlns:a16="http://schemas.microsoft.com/office/drawing/2014/main" id="{6FD8B604-DEB5-4F3D-9107-18FAF9993612}"/>
              </a:ext>
            </a:extLst>
          </p:cNvPr>
          <p:cNvSpPr>
            <a:spLocks noGrp="1"/>
          </p:cNvSpPr>
          <p:nvPr>
            <p:ph idx="1"/>
          </p:nvPr>
        </p:nvSpPr>
        <p:spPr/>
        <p:txBody>
          <a:bodyPr>
            <a:normAutofit lnSpcReduction="10000"/>
          </a:bodyPr>
          <a:lstStyle/>
          <a:p>
            <a:pPr marL="0" indent="0">
              <a:buNone/>
            </a:pPr>
            <a:r>
              <a:rPr lang="nl-NL"/>
              <a:t>Belevenissen vinden meestal plaats in een </a:t>
            </a:r>
            <a:r>
              <a:rPr lang="nl-NL" b="1">
                <a:solidFill>
                  <a:schemeClr val="accent2"/>
                </a:solidFill>
              </a:rPr>
              <a:t>groep</a:t>
            </a:r>
            <a:r>
              <a:rPr lang="nl-NL"/>
              <a:t> en ook bezoekers die alleen zijn, komen in contact met andere bezoekers en het personeel. De </a:t>
            </a:r>
            <a:r>
              <a:rPr lang="nl-NL" b="1">
                <a:solidFill>
                  <a:schemeClr val="accent2"/>
                </a:solidFill>
              </a:rPr>
              <a:t>beoordeling van de kwaliteit </a:t>
            </a:r>
            <a:r>
              <a:rPr lang="nl-NL"/>
              <a:t>van een vrijetijdsbesteding wordt vaak op de eerste plaats bepaald door dit gegeven. Vraag iemand die tijdens zijn vakantie een georganiseerde reis heeft gemaakt naar zijn </a:t>
            </a:r>
            <a:r>
              <a:rPr lang="nl-NL" b="1">
                <a:solidFill>
                  <a:schemeClr val="accent2"/>
                </a:solidFill>
              </a:rPr>
              <a:t>ervaringen</a:t>
            </a:r>
            <a:r>
              <a:rPr lang="nl-NL"/>
              <a:t> en er bestaat een goede kans dat hij vertelt: “De groep was vreselijk”. Ouders met kinderen hebben geheel andere </a:t>
            </a:r>
            <a:r>
              <a:rPr lang="nl-NL" b="1">
                <a:solidFill>
                  <a:schemeClr val="accent2"/>
                </a:solidFill>
              </a:rPr>
              <a:t>behoeften</a:t>
            </a:r>
            <a:r>
              <a:rPr lang="nl-NL"/>
              <a:t> bij een bezoek aan een festival dan een groep jongeren die hier samen naartoe gaat. De drukte bij een evenement is van grote invloed op de </a:t>
            </a:r>
            <a:r>
              <a:rPr lang="nl-NL" b="1">
                <a:solidFill>
                  <a:schemeClr val="accent2"/>
                </a:solidFill>
              </a:rPr>
              <a:t>beleving</a:t>
            </a:r>
            <a:r>
              <a:rPr lang="nl-NL"/>
              <a:t>: slecht bezochte feesten zijn niet gezellig, te drukke evenementen, met de bijbehorende overlast zoals files, parkeerproblemen en wachtrijen worden ook zelden gewaardeerd. </a:t>
            </a:r>
            <a:r>
              <a:rPr lang="nl-NL" b="1">
                <a:solidFill>
                  <a:schemeClr val="accent2"/>
                </a:solidFill>
              </a:rPr>
              <a:t>De sociale context doordenken</a:t>
            </a:r>
            <a:r>
              <a:rPr lang="nl-NL"/>
              <a:t>, maakt het mogelijk een onderscheid te maken tussen verschillende groepen bezoekers, bijvoorbeeld tussen volwassenen in familiegroepen en die in vriendengroepen, en leidt tot productverbeteringen, bijvoorbeeld animatie in de wachtrij van een attractiepark.</a:t>
            </a:r>
          </a:p>
        </p:txBody>
      </p:sp>
    </p:spTree>
    <p:extLst>
      <p:ext uri="{BB962C8B-B14F-4D97-AF65-F5344CB8AC3E}">
        <p14:creationId xmlns:p14="http://schemas.microsoft.com/office/powerpoint/2010/main" val="206886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E621C-A387-4A2D-A996-CBEDCC45A179}"/>
              </a:ext>
            </a:extLst>
          </p:cNvPr>
          <p:cNvSpPr>
            <a:spLocks noGrp="1"/>
          </p:cNvSpPr>
          <p:nvPr>
            <p:ph type="title"/>
          </p:nvPr>
        </p:nvSpPr>
        <p:spPr/>
        <p:txBody>
          <a:bodyPr>
            <a:normAutofit fontScale="90000"/>
          </a:bodyPr>
          <a:lstStyle/>
          <a:p>
            <a:br>
              <a:rPr lang="nl-NL" b="1"/>
            </a:br>
            <a:r>
              <a:rPr lang="nl-NL" b="1"/>
              <a:t>Sociale context en gebruik van een community</a:t>
            </a:r>
            <a:r>
              <a:rPr lang="nl-NL"/>
              <a:t> </a:t>
            </a:r>
            <a:br>
              <a:rPr lang="nl-NL"/>
            </a:br>
            <a:endParaRPr lang="nl-NL"/>
          </a:p>
        </p:txBody>
      </p:sp>
      <p:sp>
        <p:nvSpPr>
          <p:cNvPr id="3" name="Tijdelijke aanduiding voor inhoud 2">
            <a:extLst>
              <a:ext uri="{FF2B5EF4-FFF2-40B4-BE49-F238E27FC236}">
                <a16:creationId xmlns:a16="http://schemas.microsoft.com/office/drawing/2014/main" id="{64D80201-8D5C-4A81-B310-BC50D6AAB931}"/>
              </a:ext>
            </a:extLst>
          </p:cNvPr>
          <p:cNvSpPr>
            <a:spLocks noGrp="1"/>
          </p:cNvSpPr>
          <p:nvPr>
            <p:ph sz="half" idx="1"/>
          </p:nvPr>
        </p:nvSpPr>
        <p:spPr/>
        <p:txBody>
          <a:bodyPr>
            <a:normAutofit fontScale="70000" lnSpcReduction="20000"/>
          </a:bodyPr>
          <a:lstStyle/>
          <a:p>
            <a:pPr marL="0" indent="0" fontAlgn="base">
              <a:buNone/>
            </a:pPr>
            <a:r>
              <a:rPr lang="nl-NL" b="1"/>
              <a:t>In dit IBS zijn jullie bezig met een </a:t>
            </a:r>
            <a:r>
              <a:rPr lang="nl-NL" b="1">
                <a:solidFill>
                  <a:schemeClr val="accent2"/>
                </a:solidFill>
              </a:rPr>
              <a:t>community</a:t>
            </a:r>
            <a:r>
              <a:rPr lang="nl-NL" b="1"/>
              <a:t>. Bij het organiseren van een festival kan je gebruik maken van een bestaande community en een nieuwe community oprichten. Een community bij jouw evenement biedt jou veel voordelen qua moeite en qua kosten: </a:t>
            </a:r>
          </a:p>
          <a:p>
            <a:pPr fontAlgn="base"/>
            <a:r>
              <a:rPr lang="nl-NL" b="1"/>
              <a:t>Minder geld nodig om doelgroep te zoeken en bereiken </a:t>
            </a:r>
          </a:p>
          <a:p>
            <a:pPr fontAlgn="base"/>
            <a:r>
              <a:rPr lang="nl-NL" b="1"/>
              <a:t>Kaartverkoop verloopt sneller </a:t>
            </a:r>
          </a:p>
          <a:p>
            <a:pPr fontAlgn="base"/>
            <a:r>
              <a:rPr lang="nl-NL" b="1"/>
              <a:t>Minder geld kwijt aan bekendheid </a:t>
            </a:r>
          </a:p>
          <a:p>
            <a:pPr fontAlgn="base"/>
            <a:r>
              <a:rPr lang="nl-NL" b="1"/>
              <a:t>Een groep mensen met een dezelfde passie leidt sneller tot een positieve sfeer </a:t>
            </a:r>
          </a:p>
          <a:p>
            <a:pPr fontAlgn="base"/>
            <a:r>
              <a:rPr lang="nl-NL" b="1"/>
              <a:t>De community biedt jou gratis ideeën voor jouw evenement </a:t>
            </a:r>
          </a:p>
          <a:p>
            <a:pPr fontAlgn="base"/>
            <a:r>
              <a:rPr lang="nl-NL" b="1"/>
              <a:t>Etc. </a:t>
            </a:r>
          </a:p>
          <a:p>
            <a:pPr marL="0" indent="0" fontAlgn="base">
              <a:buNone/>
            </a:pPr>
            <a:endParaRPr lang="nl-NL"/>
          </a:p>
          <a:p>
            <a:endParaRPr lang="nl-NL"/>
          </a:p>
        </p:txBody>
      </p:sp>
      <p:sp>
        <p:nvSpPr>
          <p:cNvPr id="4" name="Tijdelijke aanduiding voor inhoud 3">
            <a:extLst>
              <a:ext uri="{FF2B5EF4-FFF2-40B4-BE49-F238E27FC236}">
                <a16:creationId xmlns:a16="http://schemas.microsoft.com/office/drawing/2014/main" id="{1DAC29DF-EDC0-4FE7-A28E-6675D830607C}"/>
              </a:ext>
            </a:extLst>
          </p:cNvPr>
          <p:cNvSpPr>
            <a:spLocks noGrp="1"/>
          </p:cNvSpPr>
          <p:nvPr>
            <p:ph sz="half" idx="2"/>
          </p:nvPr>
        </p:nvSpPr>
        <p:spPr/>
        <p:txBody>
          <a:bodyPr>
            <a:normAutofit fontScale="70000" lnSpcReduction="20000"/>
          </a:bodyPr>
          <a:lstStyle/>
          <a:p>
            <a:pPr marL="0" indent="0" fontAlgn="base">
              <a:buNone/>
            </a:pPr>
            <a:r>
              <a:rPr lang="nl-NL" b="1">
                <a:solidFill>
                  <a:schemeClr val="accent2"/>
                </a:solidFill>
              </a:rPr>
              <a:t>Kijk naar: </a:t>
            </a:r>
          </a:p>
          <a:p>
            <a:pPr fontAlgn="base"/>
            <a:r>
              <a:rPr lang="nl-NL" b="1" u="sng">
                <a:hlinkClick r:id="rId2"/>
              </a:rPr>
              <a:t>https://www.eventplanner.nl/nieuws/8547_je-eventcommunity-opbouwen-in-5-praktische-stappen.html</a:t>
            </a:r>
            <a:r>
              <a:rPr lang="nl-NL" b="1" u="sng"/>
              <a:t> </a:t>
            </a:r>
            <a:endParaRPr lang="nl-NL" b="1"/>
          </a:p>
          <a:p>
            <a:pPr marL="0" indent="0" fontAlgn="base">
              <a:buNone/>
            </a:pPr>
            <a:r>
              <a:rPr lang="nl-NL" b="1"/>
              <a:t> </a:t>
            </a:r>
          </a:p>
          <a:p>
            <a:pPr fontAlgn="base"/>
            <a:r>
              <a:rPr lang="nl-NL" b="1"/>
              <a:t>Daarin vind je 5 stappen om een community op te bouwen.  </a:t>
            </a:r>
          </a:p>
          <a:p>
            <a:endParaRPr lang="nl-NL"/>
          </a:p>
        </p:txBody>
      </p:sp>
    </p:spTree>
    <p:extLst>
      <p:ext uri="{BB962C8B-B14F-4D97-AF65-F5344CB8AC3E}">
        <p14:creationId xmlns:p14="http://schemas.microsoft.com/office/powerpoint/2010/main" val="1393975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1" name="Rectangle 3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95B48FC-C203-4383-B19D-7B95BA501B01}"/>
              </a:ext>
            </a:extLst>
          </p:cNvPr>
          <p:cNvSpPr>
            <a:spLocks noGrp="1"/>
          </p:cNvSpPr>
          <p:nvPr>
            <p:ph type="title"/>
          </p:nvPr>
        </p:nvSpPr>
        <p:spPr>
          <a:xfrm>
            <a:off x="640080" y="4777739"/>
            <a:ext cx="3418990" cy="1412119"/>
          </a:xfrm>
        </p:spPr>
        <p:txBody>
          <a:bodyPr vert="horz" lIns="91440" tIns="45720" rIns="91440" bIns="45720" rtlCol="0" anchor="ctr">
            <a:normAutofit/>
          </a:bodyPr>
          <a:lstStyle/>
          <a:p>
            <a:endParaRPr lang="en-US" sz="4800"/>
          </a:p>
        </p:txBody>
      </p:sp>
      <p:pic>
        <p:nvPicPr>
          <p:cNvPr id="6" name="Tijdelijke aanduiding voor inhoud 5" descr="Afbeelding met persoon, buiten, sport, groep&#10;&#10;Automatisch gegenereerde beschrijving">
            <a:extLst>
              <a:ext uri="{FF2B5EF4-FFF2-40B4-BE49-F238E27FC236}">
                <a16:creationId xmlns:a16="http://schemas.microsoft.com/office/drawing/2014/main" id="{CF35A0D5-DD38-4994-954F-11CCB548947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3152" b="12662"/>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33"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7129E7"/>
          </a:solidFill>
          <a:ln w="38100" cap="rnd">
            <a:solidFill>
              <a:srgbClr val="712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880C7D4-2482-4519-A0ED-0621FC27D444}"/>
              </a:ext>
            </a:extLst>
          </p:cNvPr>
          <p:cNvSpPr>
            <a:spLocks noGrp="1"/>
          </p:cNvSpPr>
          <p:nvPr>
            <p:ph sz="half" idx="1"/>
          </p:nvPr>
        </p:nvSpPr>
        <p:spPr>
          <a:xfrm>
            <a:off x="4625996" y="4546226"/>
            <a:ext cx="7225138" cy="1750880"/>
          </a:xfrm>
        </p:spPr>
        <p:txBody>
          <a:bodyPr vert="horz" lIns="91440" tIns="45720" rIns="91440" bIns="45720" rtlCol="0" anchor="ctr">
            <a:normAutofit/>
          </a:bodyPr>
          <a:lstStyle/>
          <a:p>
            <a:pPr marL="0" indent="0">
              <a:buNone/>
            </a:pPr>
            <a:r>
              <a:rPr lang="en-US" sz="1800" b="1"/>
              <a:t>Een </a:t>
            </a:r>
            <a:r>
              <a:rPr lang="en-US" sz="1800" b="1" err="1"/>
              <a:t>universele</a:t>
            </a:r>
            <a:r>
              <a:rPr lang="en-US" sz="1800" b="1"/>
              <a:t> </a:t>
            </a:r>
            <a:r>
              <a:rPr lang="en-US" sz="1800" b="1" err="1"/>
              <a:t>waarheid</a:t>
            </a:r>
            <a:r>
              <a:rPr lang="en-US" sz="1800" b="1"/>
              <a:t>: je </a:t>
            </a:r>
            <a:r>
              <a:rPr lang="en-US" sz="1800" b="1" err="1"/>
              <a:t>kunt</a:t>
            </a:r>
            <a:r>
              <a:rPr lang="en-US" sz="1800" b="1"/>
              <a:t> een </a:t>
            </a:r>
            <a:r>
              <a:rPr lang="en-US" sz="1800" b="1" err="1">
                <a:hlinkClick r:id="rId3"/>
              </a:rPr>
              <a:t>evenement</a:t>
            </a:r>
            <a:r>
              <a:rPr lang="en-US" sz="1800" b="1">
                <a:hlinkClick r:id="rId3"/>
              </a:rPr>
              <a:t> </a:t>
            </a:r>
            <a:r>
              <a:rPr lang="en-US" sz="1800" b="1" err="1">
                <a:hlinkClick r:id="rId3"/>
              </a:rPr>
              <a:t>plannen</a:t>
            </a:r>
            <a:r>
              <a:rPr lang="en-US" sz="1800" b="1"/>
              <a:t> en </a:t>
            </a:r>
            <a:r>
              <a:rPr lang="en-US" sz="1800" b="1" err="1"/>
              <a:t>runnen</a:t>
            </a:r>
            <a:r>
              <a:rPr lang="en-US" sz="1800" b="1"/>
              <a:t> </a:t>
            </a:r>
            <a:r>
              <a:rPr lang="en-US" sz="1800" b="1" err="1"/>
              <a:t>zonder</a:t>
            </a:r>
            <a:r>
              <a:rPr lang="en-US" sz="1800" b="1"/>
              <a:t> een </a:t>
            </a:r>
            <a:r>
              <a:rPr lang="en-US" sz="1800" b="1" err="1"/>
              <a:t>zier</a:t>
            </a:r>
            <a:r>
              <a:rPr lang="en-US" sz="1800" b="1"/>
              <a:t> te </a:t>
            </a:r>
            <a:r>
              <a:rPr lang="en-US" sz="1800" b="1" err="1"/>
              <a:t>geven</a:t>
            </a:r>
            <a:r>
              <a:rPr lang="en-US" sz="1800" b="1"/>
              <a:t> om het </a:t>
            </a:r>
            <a:r>
              <a:rPr lang="en-US" sz="1800" b="1" err="1">
                <a:hlinkClick r:id="rId4"/>
              </a:rPr>
              <a:t>opbouwen</a:t>
            </a:r>
            <a:r>
              <a:rPr lang="en-US" sz="1800" b="1">
                <a:hlinkClick r:id="rId4"/>
              </a:rPr>
              <a:t> van een community</a:t>
            </a:r>
            <a:r>
              <a:rPr lang="en-US" sz="1800" b="1"/>
              <a:t>. Maar als je </a:t>
            </a:r>
            <a:r>
              <a:rPr lang="en-US" sz="1800" b="1" err="1"/>
              <a:t>evenementen</a:t>
            </a:r>
            <a:r>
              <a:rPr lang="en-US" sz="1800" b="1"/>
              <a:t> </a:t>
            </a:r>
            <a:r>
              <a:rPr lang="en-US" sz="1800" b="1" err="1"/>
              <a:t>gebruikt</a:t>
            </a:r>
            <a:r>
              <a:rPr lang="en-US" sz="1800" b="1"/>
              <a:t> als een </a:t>
            </a:r>
            <a:r>
              <a:rPr lang="en-US" sz="1800" b="1" err="1"/>
              <a:t>marketingtool</a:t>
            </a:r>
            <a:r>
              <a:rPr lang="en-US" sz="1800" b="1"/>
              <a:t> en je </a:t>
            </a:r>
            <a:r>
              <a:rPr lang="en-US" sz="1800" b="1" err="1"/>
              <a:t>erkent</a:t>
            </a:r>
            <a:r>
              <a:rPr lang="en-US" sz="1800" b="1"/>
              <a:t> de </a:t>
            </a:r>
            <a:r>
              <a:rPr lang="en-US" sz="1800" b="1" err="1"/>
              <a:t>noodzaak</a:t>
            </a:r>
            <a:r>
              <a:rPr lang="en-US" sz="1800" b="1"/>
              <a:t> van het </a:t>
            </a:r>
            <a:r>
              <a:rPr lang="en-US" sz="1800" b="1" err="1"/>
              <a:t>opbouwen</a:t>
            </a:r>
            <a:r>
              <a:rPr lang="en-US" sz="1800" b="1"/>
              <a:t> van een 'tribe' </a:t>
            </a:r>
            <a:r>
              <a:rPr lang="en-US" sz="1800" b="1" err="1"/>
              <a:t>rond</a:t>
            </a:r>
            <a:r>
              <a:rPr lang="en-US" sz="1800" b="1"/>
              <a:t> </a:t>
            </a:r>
            <a:r>
              <a:rPr lang="en-US" sz="1800" b="1" err="1"/>
              <a:t>jouw</a:t>
            </a:r>
            <a:r>
              <a:rPr lang="en-US" sz="1800" b="1"/>
              <a:t> merk, </a:t>
            </a:r>
            <a:r>
              <a:rPr lang="en-US" sz="1800" b="1" err="1"/>
              <a:t>diensten</a:t>
            </a:r>
            <a:r>
              <a:rPr lang="en-US" sz="1800" b="1"/>
              <a:t> of </a:t>
            </a:r>
            <a:r>
              <a:rPr lang="en-US" sz="1800" b="1" err="1"/>
              <a:t>producten</a:t>
            </a:r>
            <a:r>
              <a:rPr lang="en-US" sz="1800" b="1"/>
              <a:t> </a:t>
            </a:r>
            <a:r>
              <a:rPr lang="en-US" sz="1800" b="1" err="1"/>
              <a:t>niet</a:t>
            </a:r>
            <a:r>
              <a:rPr lang="en-US" sz="1800" b="1"/>
              <a:t>, dan </a:t>
            </a:r>
            <a:r>
              <a:rPr lang="en-US" sz="1800" b="1" err="1"/>
              <a:t>kun</a:t>
            </a:r>
            <a:r>
              <a:rPr lang="en-US" sz="1800" b="1"/>
              <a:t> je een </a:t>
            </a:r>
            <a:r>
              <a:rPr lang="en-US" sz="1800" b="1" err="1"/>
              <a:t>positieve</a:t>
            </a:r>
            <a:r>
              <a:rPr lang="en-US" sz="1800" b="1"/>
              <a:t> </a:t>
            </a:r>
            <a:r>
              <a:rPr lang="en-US" sz="3600" b="1">
                <a:solidFill>
                  <a:schemeClr val="accent2"/>
                </a:solidFill>
              </a:rPr>
              <a:t>ROI</a:t>
            </a:r>
            <a:r>
              <a:rPr lang="en-US" sz="1800" b="1"/>
              <a:t> </a:t>
            </a:r>
            <a:r>
              <a:rPr lang="en-US" sz="1800" b="1" err="1"/>
              <a:t>wel</a:t>
            </a:r>
            <a:r>
              <a:rPr lang="en-US" sz="1800" b="1"/>
              <a:t> op je </a:t>
            </a:r>
            <a:r>
              <a:rPr lang="en-US" sz="1800" b="1" err="1"/>
              <a:t>buik</a:t>
            </a:r>
            <a:r>
              <a:rPr lang="en-US" sz="1800" b="1"/>
              <a:t> </a:t>
            </a:r>
            <a:r>
              <a:rPr lang="en-US" sz="1800" b="1" err="1"/>
              <a:t>schrijven</a:t>
            </a:r>
            <a:r>
              <a:rPr lang="en-US" sz="1800" b="1"/>
              <a:t>.</a:t>
            </a:r>
          </a:p>
        </p:txBody>
      </p:sp>
    </p:spTree>
    <p:extLst>
      <p:ext uri="{BB962C8B-B14F-4D97-AF65-F5344CB8AC3E}">
        <p14:creationId xmlns:p14="http://schemas.microsoft.com/office/powerpoint/2010/main" val="39143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830AE-4AD2-4491-A6A3-C6C3658EAED1}"/>
              </a:ext>
            </a:extLst>
          </p:cNvPr>
          <p:cNvSpPr>
            <a:spLocks noGrp="1"/>
          </p:cNvSpPr>
          <p:nvPr>
            <p:ph type="title"/>
          </p:nvPr>
        </p:nvSpPr>
        <p:spPr/>
        <p:txBody>
          <a:bodyPr/>
          <a:lstStyle/>
          <a:p>
            <a:r>
              <a:rPr lang="nl-NL"/>
              <a:t>ROI </a:t>
            </a:r>
            <a:r>
              <a:rPr lang="nl-NL" sz="2000"/>
              <a:t>return on investment </a:t>
            </a:r>
          </a:p>
        </p:txBody>
      </p:sp>
      <p:pic>
        <p:nvPicPr>
          <p:cNvPr id="6" name="Tijdelijke aanduiding voor inhoud 5">
            <a:extLst>
              <a:ext uri="{FF2B5EF4-FFF2-40B4-BE49-F238E27FC236}">
                <a16:creationId xmlns:a16="http://schemas.microsoft.com/office/drawing/2014/main" id="{451852D4-59BC-4E91-82F0-45D90023A1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0" y="2817019"/>
            <a:ext cx="3810000" cy="2476500"/>
          </a:xfrm>
        </p:spPr>
      </p:pic>
      <p:sp>
        <p:nvSpPr>
          <p:cNvPr id="4" name="Tijdelijke aanduiding voor inhoud 3">
            <a:extLst>
              <a:ext uri="{FF2B5EF4-FFF2-40B4-BE49-F238E27FC236}">
                <a16:creationId xmlns:a16="http://schemas.microsoft.com/office/drawing/2014/main" id="{512B8BE4-1B6B-4A6B-BDAA-83EC7AB226E4}"/>
              </a:ext>
            </a:extLst>
          </p:cNvPr>
          <p:cNvSpPr>
            <a:spLocks noGrp="1"/>
          </p:cNvSpPr>
          <p:nvPr>
            <p:ph sz="half" idx="2"/>
          </p:nvPr>
        </p:nvSpPr>
        <p:spPr/>
        <p:txBody>
          <a:bodyPr>
            <a:normAutofit fontScale="55000" lnSpcReduction="20000"/>
          </a:bodyPr>
          <a:lstStyle/>
          <a:p>
            <a:r>
              <a:rPr lang="nl-NL"/>
              <a:t>ROI staat voor rendement van je evenement, uitgedrukt in een percentage van de totale kosten van je evenement. </a:t>
            </a:r>
          </a:p>
          <a:p>
            <a:r>
              <a:rPr lang="nl-NL"/>
              <a:t>Wiskundig: ROI = (gecreëerde waarde – gemaakte kosten) / (gemaakte kosten / 100)</a:t>
            </a:r>
          </a:p>
          <a:p>
            <a:r>
              <a:rPr lang="nl-NL"/>
              <a:t>Niveau 4: Impact: uiteindelijke </a:t>
            </a:r>
            <a:r>
              <a:rPr lang="nl-NL" err="1"/>
              <a:t>waardecreatie</a:t>
            </a:r>
            <a:r>
              <a:rPr lang="nl-NL"/>
              <a:t>: wat was je doel?</a:t>
            </a:r>
          </a:p>
          <a:p>
            <a:r>
              <a:rPr lang="nl-NL"/>
              <a:t>Niveau 3: gewenste gedrag dat nodig is om de impact te verkrijgen,</a:t>
            </a:r>
          </a:p>
          <a:p>
            <a:r>
              <a:rPr lang="nl-NL"/>
              <a:t>Niveau 2: leerdoelen: wat moet je je deelnemers meegeven om gedragsverandering te realiseren?</a:t>
            </a:r>
          </a:p>
          <a:p>
            <a:r>
              <a:rPr lang="nl-NL"/>
              <a:t>Niveau 1: info of kennis maar kan ook aanleren van vaardigheden,</a:t>
            </a:r>
          </a:p>
          <a:p>
            <a:r>
              <a:rPr lang="nl-NL"/>
              <a:t>Niveau 0: Doelgroep: wat is je relevante doelgroep om juist je ROI te verhogen?</a:t>
            </a:r>
          </a:p>
          <a:p>
            <a:pPr marL="0" indent="0">
              <a:buNone/>
            </a:pPr>
            <a:r>
              <a:rPr lang="nl-NL" sz="4600" b="1">
                <a:solidFill>
                  <a:schemeClr val="accent2"/>
                </a:solidFill>
              </a:rPr>
              <a:t>“Waarde wordt gecreëerd als je een gedragswijziging bij je deelnemers kunt realiseren’</a:t>
            </a:r>
          </a:p>
          <a:p>
            <a:endParaRPr lang="nl-NL"/>
          </a:p>
        </p:txBody>
      </p:sp>
    </p:spTree>
    <p:extLst>
      <p:ext uri="{BB962C8B-B14F-4D97-AF65-F5344CB8AC3E}">
        <p14:creationId xmlns:p14="http://schemas.microsoft.com/office/powerpoint/2010/main" val="1790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4"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B94A48-B09F-43CC-8753-1BB79670AC46}"/>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800"/>
              <a:t>Link</a:t>
            </a:r>
          </a:p>
        </p:txBody>
      </p:sp>
      <p:sp>
        <p:nvSpPr>
          <p:cNvPr id="3" name="Tijdelijke aanduiding voor inhoud 2">
            <a:extLst>
              <a:ext uri="{FF2B5EF4-FFF2-40B4-BE49-F238E27FC236}">
                <a16:creationId xmlns:a16="http://schemas.microsoft.com/office/drawing/2014/main" id="{B3DB9D10-0985-4535-BD93-4B3F7E46402F}"/>
              </a:ext>
            </a:extLst>
          </p:cNvPr>
          <p:cNvSpPr>
            <a:spLocks noGrp="1"/>
          </p:cNvSpPr>
          <p:nvPr>
            <p:ph sz="half" idx="1"/>
          </p:nvPr>
        </p:nvSpPr>
        <p:spPr>
          <a:xfrm>
            <a:off x="638882" y="4631161"/>
            <a:ext cx="3571810" cy="1559327"/>
          </a:xfrm>
        </p:spPr>
        <p:txBody>
          <a:bodyPr vert="horz" lIns="91440" tIns="45720" rIns="91440" bIns="45720" rtlCol="0">
            <a:normAutofit/>
          </a:bodyPr>
          <a:lstStyle/>
          <a:p>
            <a:pPr marL="0" indent="0">
              <a:buNone/>
            </a:pPr>
            <a:r>
              <a:rPr lang="en-US" sz="2800">
                <a:hlinkClick r:id="rId2"/>
              </a:rPr>
              <a:t>www.eventplanner.eu/boek/tv-roi</a:t>
            </a:r>
            <a:r>
              <a:rPr lang="en-US" sz="2800"/>
              <a:t>  </a:t>
            </a:r>
          </a:p>
        </p:txBody>
      </p:sp>
      <p:sp>
        <p:nvSpPr>
          <p:cNvPr id="3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29E7"/>
          </a:solidFill>
          <a:ln w="38100" cap="rnd">
            <a:solidFill>
              <a:srgbClr val="712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descr="Afbeelding met tekst&#10;&#10;Automatisch gegenereerde beschrijving">
            <a:extLst>
              <a:ext uri="{FF2B5EF4-FFF2-40B4-BE49-F238E27FC236}">
                <a16:creationId xmlns:a16="http://schemas.microsoft.com/office/drawing/2014/main" id="{0AF50F0B-CDA6-4CD9-A35B-55E964AFA9C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7790" y="640080"/>
            <a:ext cx="6607628" cy="5550408"/>
          </a:xfrm>
          <a:prstGeom prst="rect">
            <a:avLst/>
          </a:prstGeom>
        </p:spPr>
      </p:pic>
    </p:spTree>
    <p:extLst>
      <p:ext uri="{BB962C8B-B14F-4D97-AF65-F5344CB8AC3E}">
        <p14:creationId xmlns:p14="http://schemas.microsoft.com/office/powerpoint/2010/main" val="168533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AE6A207B-97BE-4DE3-B7BA-6EB713664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DE17E1-3235-4AC0-9245-9CAEF35A8921}"/>
              </a:ext>
            </a:extLst>
          </p:cNvPr>
          <p:cNvSpPr>
            <a:spLocks noGrp="1"/>
          </p:cNvSpPr>
          <p:nvPr>
            <p:ph type="title"/>
          </p:nvPr>
        </p:nvSpPr>
        <p:spPr>
          <a:xfrm>
            <a:off x="8129016" y="640080"/>
            <a:ext cx="3432048" cy="1714065"/>
          </a:xfrm>
        </p:spPr>
        <p:txBody>
          <a:bodyPr vert="horz" lIns="91440" tIns="45720" rIns="91440" bIns="45720" rtlCol="0" anchor="b">
            <a:normAutofit/>
          </a:bodyPr>
          <a:lstStyle/>
          <a:p>
            <a:r>
              <a:rPr lang="en-US"/>
              <a:t>Casus</a:t>
            </a:r>
          </a:p>
        </p:txBody>
      </p:sp>
      <p:sp>
        <p:nvSpPr>
          <p:cNvPr id="7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2529151"/>
            <a:ext cx="3376602" cy="18288"/>
          </a:xfrm>
          <a:custGeom>
            <a:avLst/>
            <a:gdLst>
              <a:gd name="connsiteX0" fmla="*/ 0 w 3376602"/>
              <a:gd name="connsiteY0" fmla="*/ 0 h 18288"/>
              <a:gd name="connsiteX1" fmla="*/ 641554 w 3376602"/>
              <a:gd name="connsiteY1" fmla="*/ 0 h 18288"/>
              <a:gd name="connsiteX2" fmla="*/ 1316875 w 3376602"/>
              <a:gd name="connsiteY2" fmla="*/ 0 h 18288"/>
              <a:gd name="connsiteX3" fmla="*/ 2025961 w 3376602"/>
              <a:gd name="connsiteY3" fmla="*/ 0 h 18288"/>
              <a:gd name="connsiteX4" fmla="*/ 2735048 w 3376602"/>
              <a:gd name="connsiteY4" fmla="*/ 0 h 18288"/>
              <a:gd name="connsiteX5" fmla="*/ 3376602 w 3376602"/>
              <a:gd name="connsiteY5" fmla="*/ 0 h 18288"/>
              <a:gd name="connsiteX6" fmla="*/ 3376602 w 3376602"/>
              <a:gd name="connsiteY6" fmla="*/ 18288 h 18288"/>
              <a:gd name="connsiteX7" fmla="*/ 2633750 w 3376602"/>
              <a:gd name="connsiteY7" fmla="*/ 18288 h 18288"/>
              <a:gd name="connsiteX8" fmla="*/ 1890897 w 3376602"/>
              <a:gd name="connsiteY8" fmla="*/ 18288 h 18288"/>
              <a:gd name="connsiteX9" fmla="*/ 1215577 w 3376602"/>
              <a:gd name="connsiteY9" fmla="*/ 18288 h 18288"/>
              <a:gd name="connsiteX10" fmla="*/ 0 w 3376602"/>
              <a:gd name="connsiteY10" fmla="*/ 18288 h 18288"/>
              <a:gd name="connsiteX11" fmla="*/ 0 w 337660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6602" h="18288" fill="none" extrusionOk="0">
                <a:moveTo>
                  <a:pt x="0" y="0"/>
                </a:moveTo>
                <a:cubicBezTo>
                  <a:pt x="154337" y="-26787"/>
                  <a:pt x="393692" y="25344"/>
                  <a:pt x="641554" y="0"/>
                </a:cubicBezTo>
                <a:cubicBezTo>
                  <a:pt x="889416" y="-25344"/>
                  <a:pt x="1078313" y="12271"/>
                  <a:pt x="1316875" y="0"/>
                </a:cubicBezTo>
                <a:cubicBezTo>
                  <a:pt x="1555437" y="-12271"/>
                  <a:pt x="1698513" y="30110"/>
                  <a:pt x="2025961" y="0"/>
                </a:cubicBezTo>
                <a:cubicBezTo>
                  <a:pt x="2353409" y="-30110"/>
                  <a:pt x="2474986" y="1722"/>
                  <a:pt x="2735048" y="0"/>
                </a:cubicBezTo>
                <a:cubicBezTo>
                  <a:pt x="2995110" y="-1722"/>
                  <a:pt x="3097437" y="28961"/>
                  <a:pt x="3376602" y="0"/>
                </a:cubicBezTo>
                <a:cubicBezTo>
                  <a:pt x="3375893" y="8157"/>
                  <a:pt x="3376189" y="12125"/>
                  <a:pt x="3376602" y="18288"/>
                </a:cubicBezTo>
                <a:cubicBezTo>
                  <a:pt x="3037458" y="40377"/>
                  <a:pt x="2857195" y="34928"/>
                  <a:pt x="2633750" y="18288"/>
                </a:cubicBezTo>
                <a:cubicBezTo>
                  <a:pt x="2410305" y="1648"/>
                  <a:pt x="2066994" y="17360"/>
                  <a:pt x="1890897" y="18288"/>
                </a:cubicBezTo>
                <a:cubicBezTo>
                  <a:pt x="1714800" y="19216"/>
                  <a:pt x="1521080" y="47858"/>
                  <a:pt x="1215577" y="18288"/>
                </a:cubicBezTo>
                <a:cubicBezTo>
                  <a:pt x="910074" y="-11282"/>
                  <a:pt x="278912" y="61767"/>
                  <a:pt x="0" y="18288"/>
                </a:cubicBezTo>
                <a:cubicBezTo>
                  <a:pt x="-46" y="12483"/>
                  <a:pt x="-203" y="6491"/>
                  <a:pt x="0" y="0"/>
                </a:cubicBezTo>
                <a:close/>
              </a:path>
              <a:path w="3376602" h="18288" stroke="0" extrusionOk="0">
                <a:moveTo>
                  <a:pt x="0" y="0"/>
                </a:moveTo>
                <a:cubicBezTo>
                  <a:pt x="304565" y="-9016"/>
                  <a:pt x="402571" y="29762"/>
                  <a:pt x="641554" y="0"/>
                </a:cubicBezTo>
                <a:cubicBezTo>
                  <a:pt x="880537" y="-29762"/>
                  <a:pt x="963871" y="-12492"/>
                  <a:pt x="1215577" y="0"/>
                </a:cubicBezTo>
                <a:cubicBezTo>
                  <a:pt x="1467283" y="12492"/>
                  <a:pt x="1723274" y="15353"/>
                  <a:pt x="1958429" y="0"/>
                </a:cubicBezTo>
                <a:cubicBezTo>
                  <a:pt x="2193584" y="-15353"/>
                  <a:pt x="2347125" y="7922"/>
                  <a:pt x="2599984" y="0"/>
                </a:cubicBezTo>
                <a:cubicBezTo>
                  <a:pt x="2852843" y="-7922"/>
                  <a:pt x="3186422" y="-30763"/>
                  <a:pt x="3376602" y="0"/>
                </a:cubicBezTo>
                <a:cubicBezTo>
                  <a:pt x="3376338" y="4493"/>
                  <a:pt x="3376986" y="9472"/>
                  <a:pt x="3376602" y="18288"/>
                </a:cubicBezTo>
                <a:cubicBezTo>
                  <a:pt x="3080522" y="-5475"/>
                  <a:pt x="3038559" y="47323"/>
                  <a:pt x="2701282" y="18288"/>
                </a:cubicBezTo>
                <a:cubicBezTo>
                  <a:pt x="2364005" y="-10747"/>
                  <a:pt x="2245031" y="49099"/>
                  <a:pt x="1958429" y="18288"/>
                </a:cubicBezTo>
                <a:cubicBezTo>
                  <a:pt x="1671827" y="-12523"/>
                  <a:pt x="1619741" y="31109"/>
                  <a:pt x="1384407" y="18288"/>
                </a:cubicBezTo>
                <a:cubicBezTo>
                  <a:pt x="1149073" y="5467"/>
                  <a:pt x="947712" y="-11758"/>
                  <a:pt x="709086" y="18288"/>
                </a:cubicBezTo>
                <a:cubicBezTo>
                  <a:pt x="470460" y="48334"/>
                  <a:pt x="186882" y="50183"/>
                  <a:pt x="0" y="18288"/>
                </a:cubicBezTo>
                <a:cubicBezTo>
                  <a:pt x="843" y="9577"/>
                  <a:pt x="371" y="6900"/>
                  <a:pt x="0" y="0"/>
                </a:cubicBezTo>
                <a:close/>
              </a:path>
            </a:pathLst>
          </a:custGeom>
          <a:solidFill>
            <a:srgbClr val="7129E7"/>
          </a:solidFill>
          <a:ln w="38100" cap="rnd">
            <a:solidFill>
              <a:srgbClr val="712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508F1BD-02AF-417F-8292-CB45CC645122}"/>
              </a:ext>
            </a:extLst>
          </p:cNvPr>
          <p:cNvSpPr>
            <a:spLocks noGrp="1"/>
          </p:cNvSpPr>
          <p:nvPr>
            <p:ph sz="half" idx="1"/>
          </p:nvPr>
        </p:nvSpPr>
        <p:spPr>
          <a:xfrm>
            <a:off x="8129016" y="2803470"/>
            <a:ext cx="3432048" cy="3414450"/>
          </a:xfrm>
        </p:spPr>
        <p:txBody>
          <a:bodyPr vert="horz" lIns="91440" tIns="45720" rIns="91440" bIns="45720" rtlCol="0" anchor="t">
            <a:normAutofit/>
          </a:bodyPr>
          <a:lstStyle/>
          <a:p>
            <a:pPr marL="0" fontAlgn="base">
              <a:lnSpc>
                <a:spcPct val="100000"/>
              </a:lnSpc>
            </a:pPr>
            <a:r>
              <a:rPr lang="en-US" sz="2000" b="1"/>
              <a:t>Als evenementenorganisatie word je gevraagd om voor een Italiaans automerk (neem Alfa Romeo) een evenement op te zetten. De doelstelling van dit evenement is het vergroten van het marktaandeel van dit merk van 2% naar 5% op de Nederlandse markt binnen.  </a:t>
            </a:r>
          </a:p>
          <a:p>
            <a:pPr fontAlgn="base">
              <a:lnSpc>
                <a:spcPct val="100000"/>
              </a:lnSpc>
            </a:pPr>
            <a:r>
              <a:rPr lang="en-US" sz="2000" b="1"/>
              <a:t>Kijk naar het merk, de uitstraling, de doelgroep (waar bestaat hij nu uit? Heb je ideeën voor een andere doelgroep?)  en doe kort onderzoek online, kijk naar filmpjes etc. </a:t>
            </a:r>
          </a:p>
          <a:p>
            <a:pPr>
              <a:lnSpc>
                <a:spcPct val="100000"/>
              </a:lnSpc>
            </a:pPr>
            <a:endParaRPr lang="en-US" sz="2000"/>
          </a:p>
        </p:txBody>
      </p:sp>
      <mc:AlternateContent xmlns:mc="http://schemas.openxmlformats.org/markup-compatibility/2006">
        <mc:Choice xmlns:p14="http://schemas.microsoft.com/office/powerpoint/2010/main" Requires="p14">
          <p:contentPart p14:bwMode="auto" r:id="rId2">
            <p14:nvContentPartPr>
              <p14: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1026" name="Picture 2" descr="De bronafbeelding bekijken">
            <a:extLst>
              <a:ext uri="{FF2B5EF4-FFF2-40B4-BE49-F238E27FC236}">
                <a16:creationId xmlns:a16="http://schemas.microsoft.com/office/drawing/2014/main" id="{625CE962-44BE-4F8E-90BF-F2862C1F725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30934" y="1609687"/>
            <a:ext cx="6903720" cy="460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428308"/>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412427"/>
      </a:dk2>
      <a:lt2>
        <a:srgbClr val="E6E8E2"/>
      </a:lt2>
      <a:accent1>
        <a:srgbClr val="7129E7"/>
      </a:accent1>
      <a:accent2>
        <a:srgbClr val="AE17D5"/>
      </a:accent2>
      <a:accent3>
        <a:srgbClr val="E729BF"/>
      </a:accent3>
      <a:accent4>
        <a:srgbClr val="D5175E"/>
      </a:accent4>
      <a:accent5>
        <a:srgbClr val="E73129"/>
      </a:accent5>
      <a:accent6>
        <a:srgbClr val="D56F17"/>
      </a:accent6>
      <a:hlink>
        <a:srgbClr val="6A8D2F"/>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73D5E3F0ED554F818CD3715C3CB6FF" ma:contentTypeVersion="9" ma:contentTypeDescription="Een nieuw document maken." ma:contentTypeScope="" ma:versionID="60d8dd81c01f389e19b376a18c4a2f61">
  <xsd:schema xmlns:xsd="http://www.w3.org/2001/XMLSchema" xmlns:xs="http://www.w3.org/2001/XMLSchema" xmlns:p="http://schemas.microsoft.com/office/2006/metadata/properties" xmlns:ns2="c7599105-e4f6-4522-b0f5-30714fe0b50e" targetNamespace="http://schemas.microsoft.com/office/2006/metadata/properties" ma:root="true" ma:fieldsID="3f7ac3773517e7835569917aba819d75" ns2:_="">
    <xsd:import namespace="c7599105-e4f6-4522-b0f5-30714fe0b5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99105-e4f6-4522-b0f5-30714fe0b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05CB4-357F-4BB5-82F7-2B76D86B1C8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D0ADE48-27EE-429F-9702-5685193CF646}">
  <ds:schemaRefs>
    <ds:schemaRef ds:uri="http://schemas.microsoft.com/sharepoint/v3/contenttype/forms"/>
  </ds:schemaRefs>
</ds:datastoreItem>
</file>

<file path=customXml/itemProps3.xml><?xml version="1.0" encoding="utf-8"?>
<ds:datastoreItem xmlns:ds="http://schemas.openxmlformats.org/officeDocument/2006/customXml" ds:itemID="{C08B6E69-4608-425B-B642-604E8F6DA816}"/>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SketchyVTI</vt:lpstr>
      <vt:lpstr>Vrijetijd Les 7</vt:lpstr>
      <vt:lpstr>Leerdoel</vt:lpstr>
      <vt:lpstr>Weet je nog?</vt:lpstr>
      <vt:lpstr>De sociale context</vt:lpstr>
      <vt:lpstr> Sociale context en gebruik van een community  </vt:lpstr>
      <vt:lpstr>PowerPoint Presentation</vt:lpstr>
      <vt:lpstr>ROI return on investment </vt:lpstr>
      <vt:lpstr>Link</vt:lpstr>
      <vt:lpstr>Casus</vt:lpstr>
      <vt:lpstr>Opdracht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Vrijetijd Les 7</dc:title>
  <dc:creator>Eva Vermeulen</dc:creator>
  <cp:revision>1</cp:revision>
  <dcterms:created xsi:type="dcterms:W3CDTF">2020-03-24T14:28:19Z</dcterms:created>
  <dcterms:modified xsi:type="dcterms:W3CDTF">2021-03-02T10:21:39Z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0x010100CF73D5E3F0ED554F818CD3715C3CB6FF</vt:lpwstr>
  </property>
</Properties>
</file>